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7" r:id="rId4"/>
    <p:sldMasterId id="2147483710" r:id="rId5"/>
  </p:sldMasterIdLst>
  <p:notesMasterIdLst>
    <p:notesMasterId r:id="rId33"/>
  </p:notesMasterIdLst>
  <p:sldIdLst>
    <p:sldId id="256" r:id="rId6"/>
    <p:sldId id="312" r:id="rId7"/>
    <p:sldId id="373" r:id="rId8"/>
    <p:sldId id="517" r:id="rId9"/>
    <p:sldId id="513" r:id="rId10"/>
    <p:sldId id="514" r:id="rId11"/>
    <p:sldId id="515" r:id="rId12"/>
    <p:sldId id="518" r:id="rId13"/>
    <p:sldId id="516" r:id="rId14"/>
    <p:sldId id="527" r:id="rId15"/>
    <p:sldId id="530" r:id="rId16"/>
    <p:sldId id="528" r:id="rId17"/>
    <p:sldId id="526" r:id="rId18"/>
    <p:sldId id="525" r:id="rId19"/>
    <p:sldId id="511" r:id="rId20"/>
    <p:sldId id="383" r:id="rId21"/>
    <p:sldId id="532" r:id="rId22"/>
    <p:sldId id="533" r:id="rId23"/>
    <p:sldId id="534" r:id="rId24"/>
    <p:sldId id="535" r:id="rId25"/>
    <p:sldId id="536" r:id="rId26"/>
    <p:sldId id="537" r:id="rId27"/>
    <p:sldId id="538" r:id="rId28"/>
    <p:sldId id="539" r:id="rId29"/>
    <p:sldId id="540" r:id="rId30"/>
    <p:sldId id="541" r:id="rId31"/>
    <p:sldId id="542"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Helvetica" panose="020B0604020202020204" pitchFamily="34" charset="0"/>
      <p:regular r:id="rId38"/>
      <p:bold r:id="rId39"/>
      <p:italic r:id="rId40"/>
      <p:boldItalic r:id="rId41"/>
    </p:embeddedFont>
    <p:embeddedFont>
      <p:font typeface="Calvert MT" pitchFamily="2" charset="0"/>
      <p:regular r:id="rId42"/>
    </p:embeddedFont>
    <p:embeddedFont>
      <p:font typeface="ＭＳ Ｐゴシック" panose="020B0600070205080204" pitchFamily="34" charset="-128"/>
      <p:regular r:id="rId43"/>
    </p:embeddedFont>
    <p:embeddedFont>
      <p:font typeface="Calibri Light" panose="020F0302020204030204" pitchFamily="34"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DC3"/>
    <a:srgbClr val="3994A9"/>
    <a:srgbClr val="FFFFFF"/>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autoAdjust="0"/>
    <p:restoredTop sz="81144" autoAdjust="0"/>
  </p:normalViewPr>
  <p:slideViewPr>
    <p:cSldViewPr snapToGrid="0">
      <p:cViewPr varScale="1">
        <p:scale>
          <a:sx n="75" d="100"/>
          <a:sy n="75" d="100"/>
        </p:scale>
        <p:origin x="2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30EB2-F295-4D80-8A9B-F4314D066F2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2675CFF-7EEF-431C-BC23-F76CD6684835}">
      <dgm:prSet phldrT="[Text]"/>
      <dgm:spPr/>
      <dgm:t>
        <a:bodyPr/>
        <a:lstStyle/>
        <a:p>
          <a:r>
            <a:rPr lang="en-US" dirty="0" smtClean="0"/>
            <a:t>New York State Department of Health designated Center of Excellence on Long Island</a:t>
          </a:r>
          <a:endParaRPr lang="en-US" dirty="0"/>
        </a:p>
      </dgm:t>
    </dgm:pt>
    <dgm:pt modelId="{34087649-1571-4721-BFC2-2734AC96E8C6}" type="parTrans" cxnId="{6D4F4321-B9A4-4F9B-B0D2-5BE037EBEE27}">
      <dgm:prSet/>
      <dgm:spPr/>
      <dgm:t>
        <a:bodyPr/>
        <a:lstStyle/>
        <a:p>
          <a:endParaRPr lang="en-US"/>
        </a:p>
      </dgm:t>
    </dgm:pt>
    <dgm:pt modelId="{6D538897-FA46-4E4A-B850-EFA5CC96CEAE}" type="sibTrans" cxnId="{6D4F4321-B9A4-4F9B-B0D2-5BE037EBEE27}">
      <dgm:prSet/>
      <dgm:spPr/>
      <dgm:t>
        <a:bodyPr/>
        <a:lstStyle/>
        <a:p>
          <a:endParaRPr lang="en-US"/>
        </a:p>
      </dgm:t>
    </dgm:pt>
    <dgm:pt modelId="{D48CF668-D116-4283-A1B8-AC4EDA39976E}">
      <dgm:prSet phldrT="[Text]"/>
      <dgm:spPr/>
      <dgm:t>
        <a:bodyPr/>
        <a:lstStyle/>
        <a:p>
          <a:r>
            <a:rPr lang="en-US" dirty="0" smtClean="0"/>
            <a:t>OHCN clinics are available to all workers, retirees, and residents of New York State </a:t>
          </a:r>
          <a:endParaRPr lang="en-US" dirty="0"/>
        </a:p>
      </dgm:t>
    </dgm:pt>
    <dgm:pt modelId="{C234EE23-7EEB-408D-A6F0-A6315395A58B}" type="parTrans" cxnId="{0F716C73-51E5-420F-963C-403BAD728DA6}">
      <dgm:prSet/>
      <dgm:spPr/>
      <dgm:t>
        <a:bodyPr/>
        <a:lstStyle/>
        <a:p>
          <a:endParaRPr lang="en-US"/>
        </a:p>
      </dgm:t>
    </dgm:pt>
    <dgm:pt modelId="{0EF5BF63-BAFE-47AF-BBEE-993ADBA2D596}" type="sibTrans" cxnId="{0F716C73-51E5-420F-963C-403BAD728DA6}">
      <dgm:prSet/>
      <dgm:spPr/>
      <dgm:t>
        <a:bodyPr/>
        <a:lstStyle/>
        <a:p>
          <a:endParaRPr lang="en-US"/>
        </a:p>
      </dgm:t>
    </dgm:pt>
    <dgm:pt modelId="{F8FF34B9-0B44-44BB-AD1E-ECBE9B17B840}">
      <dgm:prSet phldrT="[Text]"/>
      <dgm:spPr/>
      <dgm:t>
        <a:bodyPr/>
        <a:lstStyle/>
        <a:p>
          <a:r>
            <a:rPr lang="en-US" dirty="0" smtClean="0"/>
            <a:t>New York State Occupational Health Clinic Network (OHCN) was created in 1987 to assist New Yorkers return to work safely and to help prevent disease and injuries</a:t>
          </a:r>
          <a:endParaRPr lang="en-US" dirty="0"/>
        </a:p>
      </dgm:t>
    </dgm:pt>
    <dgm:pt modelId="{B214515C-48CF-4F85-B096-A4D102991871}" type="parTrans" cxnId="{9E71799D-75C6-48D7-8A77-95B2B3274D64}">
      <dgm:prSet/>
      <dgm:spPr/>
      <dgm:t>
        <a:bodyPr/>
        <a:lstStyle/>
        <a:p>
          <a:endParaRPr lang="en-US"/>
        </a:p>
      </dgm:t>
    </dgm:pt>
    <dgm:pt modelId="{B949CB11-8150-4ADF-B70C-67D1B51E95F6}" type="sibTrans" cxnId="{9E71799D-75C6-48D7-8A77-95B2B3274D64}">
      <dgm:prSet/>
      <dgm:spPr/>
      <dgm:t>
        <a:bodyPr/>
        <a:lstStyle/>
        <a:p>
          <a:endParaRPr lang="en-US"/>
        </a:p>
      </dgm:t>
    </dgm:pt>
    <dgm:pt modelId="{B7CA9074-1073-4151-B050-C3BFBB92DECE}">
      <dgm:prSet phldrT="[Text]"/>
      <dgm:spPr/>
      <dgm:t>
        <a:bodyPr/>
        <a:lstStyle/>
        <a:p>
          <a:r>
            <a:rPr lang="en-US" dirty="0" smtClean="0"/>
            <a:t>OHCN clinics can bill most major health insurance carriers</a:t>
          </a:r>
          <a:endParaRPr lang="en-US" dirty="0"/>
        </a:p>
      </dgm:t>
    </dgm:pt>
    <dgm:pt modelId="{96AC0323-1EDE-4BF0-B41D-BC4D22C4D507}" type="parTrans" cxnId="{34F3110D-DE77-4AE7-B6EB-107497F3CFB3}">
      <dgm:prSet/>
      <dgm:spPr/>
      <dgm:t>
        <a:bodyPr/>
        <a:lstStyle/>
        <a:p>
          <a:endParaRPr lang="en-US"/>
        </a:p>
      </dgm:t>
    </dgm:pt>
    <dgm:pt modelId="{CC1EF1E0-9A3B-476A-9889-B3BF93113419}" type="sibTrans" cxnId="{34F3110D-DE77-4AE7-B6EB-107497F3CFB3}">
      <dgm:prSet/>
      <dgm:spPr/>
      <dgm:t>
        <a:bodyPr/>
        <a:lstStyle/>
        <a:p>
          <a:endParaRPr lang="en-US"/>
        </a:p>
      </dgm:t>
    </dgm:pt>
    <dgm:pt modelId="{389F4033-364F-48BD-952E-2C5209C45E83}" type="pres">
      <dgm:prSet presAssocID="{2B830EB2-F295-4D80-8A9B-F4314D066F25}" presName="vert0" presStyleCnt="0">
        <dgm:presLayoutVars>
          <dgm:dir/>
          <dgm:animOne val="branch"/>
          <dgm:animLvl val="lvl"/>
        </dgm:presLayoutVars>
      </dgm:prSet>
      <dgm:spPr/>
      <dgm:t>
        <a:bodyPr/>
        <a:lstStyle/>
        <a:p>
          <a:endParaRPr lang="en-US"/>
        </a:p>
      </dgm:t>
    </dgm:pt>
    <dgm:pt modelId="{064BFCE0-EDCE-435D-A353-E8168C49BFE0}" type="pres">
      <dgm:prSet presAssocID="{42675CFF-7EEF-431C-BC23-F76CD6684835}" presName="thickLine" presStyleLbl="alignNode1" presStyleIdx="0" presStyleCnt="4"/>
      <dgm:spPr/>
    </dgm:pt>
    <dgm:pt modelId="{49AFBEC1-615C-4FF4-82E9-5772FEFA5D59}" type="pres">
      <dgm:prSet presAssocID="{42675CFF-7EEF-431C-BC23-F76CD6684835}" presName="horz1" presStyleCnt="0"/>
      <dgm:spPr/>
    </dgm:pt>
    <dgm:pt modelId="{9C9E7480-5AA1-4721-B71A-58C8834364CA}" type="pres">
      <dgm:prSet presAssocID="{42675CFF-7EEF-431C-BC23-F76CD6684835}" presName="tx1" presStyleLbl="revTx" presStyleIdx="0" presStyleCnt="4"/>
      <dgm:spPr/>
      <dgm:t>
        <a:bodyPr/>
        <a:lstStyle/>
        <a:p>
          <a:endParaRPr lang="en-US"/>
        </a:p>
      </dgm:t>
    </dgm:pt>
    <dgm:pt modelId="{445ACB3D-CE22-420D-8655-469B639FA22D}" type="pres">
      <dgm:prSet presAssocID="{42675CFF-7EEF-431C-BC23-F76CD6684835}" presName="vert1" presStyleCnt="0"/>
      <dgm:spPr/>
    </dgm:pt>
    <dgm:pt modelId="{2A69312C-AF85-4388-8929-E7389DED3828}" type="pres">
      <dgm:prSet presAssocID="{F8FF34B9-0B44-44BB-AD1E-ECBE9B17B840}" presName="thickLine" presStyleLbl="alignNode1" presStyleIdx="1" presStyleCnt="4"/>
      <dgm:spPr/>
    </dgm:pt>
    <dgm:pt modelId="{7F3A489D-24D8-4DF9-AD34-6212505A3F07}" type="pres">
      <dgm:prSet presAssocID="{F8FF34B9-0B44-44BB-AD1E-ECBE9B17B840}" presName="horz1" presStyleCnt="0"/>
      <dgm:spPr/>
    </dgm:pt>
    <dgm:pt modelId="{B4385A2E-9EAB-4F4E-99B1-50BF5FFDB4F9}" type="pres">
      <dgm:prSet presAssocID="{F8FF34B9-0B44-44BB-AD1E-ECBE9B17B840}" presName="tx1" presStyleLbl="revTx" presStyleIdx="1" presStyleCnt="4"/>
      <dgm:spPr/>
      <dgm:t>
        <a:bodyPr/>
        <a:lstStyle/>
        <a:p>
          <a:endParaRPr lang="en-US"/>
        </a:p>
      </dgm:t>
    </dgm:pt>
    <dgm:pt modelId="{A0B478E4-C430-4DA7-8AC4-80B190D2A25A}" type="pres">
      <dgm:prSet presAssocID="{F8FF34B9-0B44-44BB-AD1E-ECBE9B17B840}" presName="vert1" presStyleCnt="0"/>
      <dgm:spPr/>
    </dgm:pt>
    <dgm:pt modelId="{E5D1F695-EE5B-4736-B8AF-709B11398C3E}" type="pres">
      <dgm:prSet presAssocID="{D48CF668-D116-4283-A1B8-AC4EDA39976E}" presName="thickLine" presStyleLbl="alignNode1" presStyleIdx="2" presStyleCnt="4"/>
      <dgm:spPr/>
    </dgm:pt>
    <dgm:pt modelId="{7D6875A2-E622-4A77-8EC9-79892A61AC38}" type="pres">
      <dgm:prSet presAssocID="{D48CF668-D116-4283-A1B8-AC4EDA39976E}" presName="horz1" presStyleCnt="0"/>
      <dgm:spPr/>
    </dgm:pt>
    <dgm:pt modelId="{043C1A38-07BC-4C57-80BD-CC1D71B29399}" type="pres">
      <dgm:prSet presAssocID="{D48CF668-D116-4283-A1B8-AC4EDA39976E}" presName="tx1" presStyleLbl="revTx" presStyleIdx="2" presStyleCnt="4"/>
      <dgm:spPr/>
      <dgm:t>
        <a:bodyPr/>
        <a:lstStyle/>
        <a:p>
          <a:endParaRPr lang="en-US"/>
        </a:p>
      </dgm:t>
    </dgm:pt>
    <dgm:pt modelId="{CBD63A5C-010C-49EC-871B-52A279F7EF8B}" type="pres">
      <dgm:prSet presAssocID="{D48CF668-D116-4283-A1B8-AC4EDA39976E}" presName="vert1" presStyleCnt="0"/>
      <dgm:spPr/>
    </dgm:pt>
    <dgm:pt modelId="{63385936-0A11-417E-B51D-1E8509DB6ADF}" type="pres">
      <dgm:prSet presAssocID="{B7CA9074-1073-4151-B050-C3BFBB92DECE}" presName="thickLine" presStyleLbl="alignNode1" presStyleIdx="3" presStyleCnt="4"/>
      <dgm:spPr/>
    </dgm:pt>
    <dgm:pt modelId="{F545F6EF-AB7D-42FD-805F-E634695B658D}" type="pres">
      <dgm:prSet presAssocID="{B7CA9074-1073-4151-B050-C3BFBB92DECE}" presName="horz1" presStyleCnt="0"/>
      <dgm:spPr/>
    </dgm:pt>
    <dgm:pt modelId="{2E9A598F-8A40-45DC-BD09-10AAD962EF50}" type="pres">
      <dgm:prSet presAssocID="{B7CA9074-1073-4151-B050-C3BFBB92DECE}" presName="tx1" presStyleLbl="revTx" presStyleIdx="3" presStyleCnt="4"/>
      <dgm:spPr/>
      <dgm:t>
        <a:bodyPr/>
        <a:lstStyle/>
        <a:p>
          <a:endParaRPr lang="en-US"/>
        </a:p>
      </dgm:t>
    </dgm:pt>
    <dgm:pt modelId="{9C19358D-0CE9-4DBD-B79B-35C339E149A7}" type="pres">
      <dgm:prSet presAssocID="{B7CA9074-1073-4151-B050-C3BFBB92DECE}" presName="vert1" presStyleCnt="0"/>
      <dgm:spPr/>
    </dgm:pt>
  </dgm:ptLst>
  <dgm:cxnLst>
    <dgm:cxn modelId="{4AD4F800-3E91-48B3-9304-88A34AB40126}" type="presOf" srcId="{42675CFF-7EEF-431C-BC23-F76CD6684835}" destId="{9C9E7480-5AA1-4721-B71A-58C8834364CA}" srcOrd="0" destOrd="0" presId="urn:microsoft.com/office/officeart/2008/layout/LinedList"/>
    <dgm:cxn modelId="{0F716C73-51E5-420F-963C-403BAD728DA6}" srcId="{2B830EB2-F295-4D80-8A9B-F4314D066F25}" destId="{D48CF668-D116-4283-A1B8-AC4EDA39976E}" srcOrd="2" destOrd="0" parTransId="{C234EE23-7EEB-408D-A6F0-A6315395A58B}" sibTransId="{0EF5BF63-BAFE-47AF-BBEE-993ADBA2D596}"/>
    <dgm:cxn modelId="{0BB8369E-1C7D-4645-9116-505726FDA760}" type="presOf" srcId="{F8FF34B9-0B44-44BB-AD1E-ECBE9B17B840}" destId="{B4385A2E-9EAB-4F4E-99B1-50BF5FFDB4F9}" srcOrd="0" destOrd="0" presId="urn:microsoft.com/office/officeart/2008/layout/LinedList"/>
    <dgm:cxn modelId="{C22366AE-82CD-48C5-9603-4358CC26CE90}" type="presOf" srcId="{B7CA9074-1073-4151-B050-C3BFBB92DECE}" destId="{2E9A598F-8A40-45DC-BD09-10AAD962EF50}" srcOrd="0" destOrd="0" presId="urn:microsoft.com/office/officeart/2008/layout/LinedList"/>
    <dgm:cxn modelId="{23E0D86A-6796-42E3-8024-2B5D2795990F}" type="presOf" srcId="{2B830EB2-F295-4D80-8A9B-F4314D066F25}" destId="{389F4033-364F-48BD-952E-2C5209C45E83}" srcOrd="0" destOrd="0" presId="urn:microsoft.com/office/officeart/2008/layout/LinedList"/>
    <dgm:cxn modelId="{6D4F4321-B9A4-4F9B-B0D2-5BE037EBEE27}" srcId="{2B830EB2-F295-4D80-8A9B-F4314D066F25}" destId="{42675CFF-7EEF-431C-BC23-F76CD6684835}" srcOrd="0" destOrd="0" parTransId="{34087649-1571-4721-BFC2-2734AC96E8C6}" sibTransId="{6D538897-FA46-4E4A-B850-EFA5CC96CEAE}"/>
    <dgm:cxn modelId="{34F3110D-DE77-4AE7-B6EB-107497F3CFB3}" srcId="{2B830EB2-F295-4D80-8A9B-F4314D066F25}" destId="{B7CA9074-1073-4151-B050-C3BFBB92DECE}" srcOrd="3" destOrd="0" parTransId="{96AC0323-1EDE-4BF0-B41D-BC4D22C4D507}" sibTransId="{CC1EF1E0-9A3B-476A-9889-B3BF93113419}"/>
    <dgm:cxn modelId="{9E71799D-75C6-48D7-8A77-95B2B3274D64}" srcId="{2B830EB2-F295-4D80-8A9B-F4314D066F25}" destId="{F8FF34B9-0B44-44BB-AD1E-ECBE9B17B840}" srcOrd="1" destOrd="0" parTransId="{B214515C-48CF-4F85-B096-A4D102991871}" sibTransId="{B949CB11-8150-4ADF-B70C-67D1B51E95F6}"/>
    <dgm:cxn modelId="{092C64E9-FA51-4156-9B59-AEDB54B0A7DB}" type="presOf" srcId="{D48CF668-D116-4283-A1B8-AC4EDA39976E}" destId="{043C1A38-07BC-4C57-80BD-CC1D71B29399}" srcOrd="0" destOrd="0" presId="urn:microsoft.com/office/officeart/2008/layout/LinedList"/>
    <dgm:cxn modelId="{B0CAA6B6-F6B0-400A-BB5C-1E790F6A8376}" type="presParOf" srcId="{389F4033-364F-48BD-952E-2C5209C45E83}" destId="{064BFCE0-EDCE-435D-A353-E8168C49BFE0}" srcOrd="0" destOrd="0" presId="urn:microsoft.com/office/officeart/2008/layout/LinedList"/>
    <dgm:cxn modelId="{E157D143-BCB1-417F-8F9E-5975778AF570}" type="presParOf" srcId="{389F4033-364F-48BD-952E-2C5209C45E83}" destId="{49AFBEC1-615C-4FF4-82E9-5772FEFA5D59}" srcOrd="1" destOrd="0" presId="urn:microsoft.com/office/officeart/2008/layout/LinedList"/>
    <dgm:cxn modelId="{0A8A3ECD-CED3-4B2D-8479-2F3D3EF85259}" type="presParOf" srcId="{49AFBEC1-615C-4FF4-82E9-5772FEFA5D59}" destId="{9C9E7480-5AA1-4721-B71A-58C8834364CA}" srcOrd="0" destOrd="0" presId="urn:microsoft.com/office/officeart/2008/layout/LinedList"/>
    <dgm:cxn modelId="{BCCD109A-2A9B-410F-AF46-59F2D598E698}" type="presParOf" srcId="{49AFBEC1-615C-4FF4-82E9-5772FEFA5D59}" destId="{445ACB3D-CE22-420D-8655-469B639FA22D}" srcOrd="1" destOrd="0" presId="urn:microsoft.com/office/officeart/2008/layout/LinedList"/>
    <dgm:cxn modelId="{A12BDD5C-1FB5-426D-BD69-CB1EBC7F0EB7}" type="presParOf" srcId="{389F4033-364F-48BD-952E-2C5209C45E83}" destId="{2A69312C-AF85-4388-8929-E7389DED3828}" srcOrd="2" destOrd="0" presId="urn:microsoft.com/office/officeart/2008/layout/LinedList"/>
    <dgm:cxn modelId="{F432B36D-88D2-43FC-80C3-392427031584}" type="presParOf" srcId="{389F4033-364F-48BD-952E-2C5209C45E83}" destId="{7F3A489D-24D8-4DF9-AD34-6212505A3F07}" srcOrd="3" destOrd="0" presId="urn:microsoft.com/office/officeart/2008/layout/LinedList"/>
    <dgm:cxn modelId="{D17745B7-065A-4DDF-BEAA-5697E6A83622}" type="presParOf" srcId="{7F3A489D-24D8-4DF9-AD34-6212505A3F07}" destId="{B4385A2E-9EAB-4F4E-99B1-50BF5FFDB4F9}" srcOrd="0" destOrd="0" presId="urn:microsoft.com/office/officeart/2008/layout/LinedList"/>
    <dgm:cxn modelId="{C961ABD4-3117-403B-AA3A-F8E714E60E99}" type="presParOf" srcId="{7F3A489D-24D8-4DF9-AD34-6212505A3F07}" destId="{A0B478E4-C430-4DA7-8AC4-80B190D2A25A}" srcOrd="1" destOrd="0" presId="urn:microsoft.com/office/officeart/2008/layout/LinedList"/>
    <dgm:cxn modelId="{18B0A8AE-D2F0-491D-B9EF-AE3CB177C161}" type="presParOf" srcId="{389F4033-364F-48BD-952E-2C5209C45E83}" destId="{E5D1F695-EE5B-4736-B8AF-709B11398C3E}" srcOrd="4" destOrd="0" presId="urn:microsoft.com/office/officeart/2008/layout/LinedList"/>
    <dgm:cxn modelId="{4E112B96-CA02-4A8B-B0FF-67CFAFA2FDFD}" type="presParOf" srcId="{389F4033-364F-48BD-952E-2C5209C45E83}" destId="{7D6875A2-E622-4A77-8EC9-79892A61AC38}" srcOrd="5" destOrd="0" presId="urn:microsoft.com/office/officeart/2008/layout/LinedList"/>
    <dgm:cxn modelId="{39120161-054D-4A45-8C5B-55F98BE46AE3}" type="presParOf" srcId="{7D6875A2-E622-4A77-8EC9-79892A61AC38}" destId="{043C1A38-07BC-4C57-80BD-CC1D71B29399}" srcOrd="0" destOrd="0" presId="urn:microsoft.com/office/officeart/2008/layout/LinedList"/>
    <dgm:cxn modelId="{40BD097B-240E-4A07-8901-795DC2C64D16}" type="presParOf" srcId="{7D6875A2-E622-4A77-8EC9-79892A61AC38}" destId="{CBD63A5C-010C-49EC-871B-52A279F7EF8B}" srcOrd="1" destOrd="0" presId="urn:microsoft.com/office/officeart/2008/layout/LinedList"/>
    <dgm:cxn modelId="{AEDFB412-46AD-427F-B41B-3B949281786B}" type="presParOf" srcId="{389F4033-364F-48BD-952E-2C5209C45E83}" destId="{63385936-0A11-417E-B51D-1E8509DB6ADF}" srcOrd="6" destOrd="0" presId="urn:microsoft.com/office/officeart/2008/layout/LinedList"/>
    <dgm:cxn modelId="{4D806EB9-0CD0-4609-B8FE-B3154405181D}" type="presParOf" srcId="{389F4033-364F-48BD-952E-2C5209C45E83}" destId="{F545F6EF-AB7D-42FD-805F-E634695B658D}" srcOrd="7" destOrd="0" presId="urn:microsoft.com/office/officeart/2008/layout/LinedList"/>
    <dgm:cxn modelId="{5CD9E201-26A6-413D-BD3B-B1E6EF6300AA}" type="presParOf" srcId="{F545F6EF-AB7D-42FD-805F-E634695B658D}" destId="{2E9A598F-8A40-45DC-BD09-10AAD962EF50}" srcOrd="0" destOrd="0" presId="urn:microsoft.com/office/officeart/2008/layout/LinedList"/>
    <dgm:cxn modelId="{E0D55A88-5AFB-4C0F-9766-DBCC39AE8B6D}" type="presParOf" srcId="{F545F6EF-AB7D-42FD-805F-E634695B658D}" destId="{9C19358D-0CE9-4DBD-B79B-35C339E149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005C2-CEBE-4300-836D-ACCC14A1A619}"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C7D1E44A-2DCE-4C73-A7D4-5F3221086E13}">
      <dgm:prSet phldrT="[Text]"/>
      <dgm:spPr/>
      <dgm:t>
        <a:bodyPr/>
        <a:lstStyle/>
        <a:p>
          <a:r>
            <a:rPr lang="en-US" dirty="0" smtClean="0"/>
            <a:t>Clinical Services</a:t>
          </a:r>
          <a:endParaRPr lang="en-US" dirty="0"/>
        </a:p>
      </dgm:t>
    </dgm:pt>
    <dgm:pt modelId="{BFF799EB-EEC1-4DF1-AA72-447C45E6E4E7}" type="parTrans" cxnId="{82EBCF03-5768-4945-8E92-76FE7509AAA8}">
      <dgm:prSet/>
      <dgm:spPr/>
      <dgm:t>
        <a:bodyPr/>
        <a:lstStyle/>
        <a:p>
          <a:endParaRPr lang="en-US"/>
        </a:p>
      </dgm:t>
    </dgm:pt>
    <dgm:pt modelId="{AFB588CD-5F85-41D8-A43A-541A8D3F8DEB}" type="sibTrans" cxnId="{82EBCF03-5768-4945-8E92-76FE7509AAA8}">
      <dgm:prSet/>
      <dgm:spPr/>
      <dgm:t>
        <a:bodyPr/>
        <a:lstStyle/>
        <a:p>
          <a:endParaRPr lang="en-US"/>
        </a:p>
      </dgm:t>
    </dgm:pt>
    <dgm:pt modelId="{F2CA2B43-7B4E-439F-B902-1B6EFA528E27}">
      <dgm:prSet phldrT="[Text]"/>
      <dgm:spPr/>
      <dgm:t>
        <a:bodyPr/>
        <a:lstStyle/>
        <a:p>
          <a:r>
            <a:rPr lang="en-US" dirty="0" smtClean="0"/>
            <a:t>Providing a comprehensive, integrated, and patient-centered occupational health program</a:t>
          </a:r>
          <a:endParaRPr lang="en-US" dirty="0"/>
        </a:p>
      </dgm:t>
    </dgm:pt>
    <dgm:pt modelId="{7D40A89F-633E-451D-9C19-0F668B5504CB}" type="parTrans" cxnId="{DADC42D4-223E-478F-9CA0-8CC1C2B79482}">
      <dgm:prSet/>
      <dgm:spPr/>
      <dgm:t>
        <a:bodyPr/>
        <a:lstStyle/>
        <a:p>
          <a:endParaRPr lang="en-US"/>
        </a:p>
      </dgm:t>
    </dgm:pt>
    <dgm:pt modelId="{31103FD1-67AA-46A0-A558-F103BD5E17A1}" type="sibTrans" cxnId="{DADC42D4-223E-478F-9CA0-8CC1C2B79482}">
      <dgm:prSet/>
      <dgm:spPr/>
      <dgm:t>
        <a:bodyPr/>
        <a:lstStyle/>
        <a:p>
          <a:endParaRPr lang="en-US"/>
        </a:p>
      </dgm:t>
    </dgm:pt>
    <dgm:pt modelId="{65BB9B3E-68A8-43DF-B909-40182698C8BC}">
      <dgm:prSet phldrT="[Text]"/>
      <dgm:spPr/>
      <dgm:t>
        <a:bodyPr/>
        <a:lstStyle/>
        <a:p>
          <a:r>
            <a:rPr lang="en-US" dirty="0" smtClean="0"/>
            <a:t>Community Partnerships</a:t>
          </a:r>
          <a:endParaRPr lang="en-US" dirty="0"/>
        </a:p>
      </dgm:t>
    </dgm:pt>
    <dgm:pt modelId="{D311A862-1B3B-4E7A-803F-A0BC8D00DC95}" type="parTrans" cxnId="{893C528C-30DE-4C16-9214-8E73D4BB3988}">
      <dgm:prSet/>
      <dgm:spPr/>
      <dgm:t>
        <a:bodyPr/>
        <a:lstStyle/>
        <a:p>
          <a:endParaRPr lang="en-US"/>
        </a:p>
      </dgm:t>
    </dgm:pt>
    <dgm:pt modelId="{E4CBF911-5DC1-4BA6-99C5-E06A5CC4E8A4}" type="sibTrans" cxnId="{893C528C-30DE-4C16-9214-8E73D4BB3988}">
      <dgm:prSet/>
      <dgm:spPr/>
      <dgm:t>
        <a:bodyPr/>
        <a:lstStyle/>
        <a:p>
          <a:endParaRPr lang="en-US"/>
        </a:p>
      </dgm:t>
    </dgm:pt>
    <dgm:pt modelId="{DD8D0A63-C3C6-4FC2-9B50-6E9A11EF9DDE}">
      <dgm:prSet phldrT="[Text]"/>
      <dgm:spPr/>
      <dgm:t>
        <a:bodyPr/>
        <a:lstStyle/>
        <a:p>
          <a:r>
            <a:rPr lang="en-US" dirty="0" smtClean="0"/>
            <a:t>Partnering with agencies and organizations in our communities to promote occupational health and awareness</a:t>
          </a:r>
          <a:endParaRPr lang="en-US" dirty="0"/>
        </a:p>
      </dgm:t>
    </dgm:pt>
    <dgm:pt modelId="{1DB22A33-ABE4-45D9-AB74-B141349ED8E4}" type="parTrans" cxnId="{21535EB7-5CDF-4DF1-9784-838B9AE8A1B0}">
      <dgm:prSet/>
      <dgm:spPr/>
      <dgm:t>
        <a:bodyPr/>
        <a:lstStyle/>
        <a:p>
          <a:endParaRPr lang="en-US"/>
        </a:p>
      </dgm:t>
    </dgm:pt>
    <dgm:pt modelId="{52EB7676-D912-4171-A255-AA4B95F9F16B}" type="sibTrans" cxnId="{21535EB7-5CDF-4DF1-9784-838B9AE8A1B0}">
      <dgm:prSet/>
      <dgm:spPr/>
      <dgm:t>
        <a:bodyPr/>
        <a:lstStyle/>
        <a:p>
          <a:endParaRPr lang="en-US"/>
        </a:p>
      </dgm:t>
    </dgm:pt>
    <dgm:pt modelId="{F23B094A-4D62-410E-89AD-EDCCE26EE7A3}">
      <dgm:prSet phldrT="[Text]"/>
      <dgm:spPr/>
      <dgm:t>
        <a:bodyPr/>
        <a:lstStyle/>
        <a:p>
          <a:r>
            <a:rPr lang="en-US" dirty="0" smtClean="0"/>
            <a:t>Research</a:t>
          </a:r>
          <a:endParaRPr lang="en-US" dirty="0"/>
        </a:p>
      </dgm:t>
    </dgm:pt>
    <dgm:pt modelId="{621E141E-1217-467F-8A58-1653B3436EFB}" type="parTrans" cxnId="{CAAE99A9-4803-4996-AB35-9954B275D1CE}">
      <dgm:prSet/>
      <dgm:spPr/>
      <dgm:t>
        <a:bodyPr/>
        <a:lstStyle/>
        <a:p>
          <a:endParaRPr lang="en-US"/>
        </a:p>
      </dgm:t>
    </dgm:pt>
    <dgm:pt modelId="{A7BA9EAB-F831-4EBB-9AC3-218FF9F58495}" type="sibTrans" cxnId="{CAAE99A9-4803-4996-AB35-9954B275D1CE}">
      <dgm:prSet/>
      <dgm:spPr/>
      <dgm:t>
        <a:bodyPr/>
        <a:lstStyle/>
        <a:p>
          <a:endParaRPr lang="en-US"/>
        </a:p>
      </dgm:t>
    </dgm:pt>
    <dgm:pt modelId="{ACF5B7B8-5599-48F1-B6B2-A44A22BF85DE}">
      <dgm:prSet phldrT="[Text]"/>
      <dgm:spPr/>
      <dgm:t>
        <a:bodyPr/>
        <a:lstStyle/>
        <a:p>
          <a:r>
            <a:rPr lang="en-US" dirty="0" smtClean="0"/>
            <a:t>Advancing medical knowledge and innovation</a:t>
          </a:r>
          <a:endParaRPr lang="en-US" dirty="0"/>
        </a:p>
      </dgm:t>
    </dgm:pt>
    <dgm:pt modelId="{01A84870-08CA-4591-8CBB-35D1F576F763}" type="parTrans" cxnId="{E0466189-CB06-4948-B663-F957A65EE3D6}">
      <dgm:prSet/>
      <dgm:spPr/>
      <dgm:t>
        <a:bodyPr/>
        <a:lstStyle/>
        <a:p>
          <a:endParaRPr lang="en-US"/>
        </a:p>
      </dgm:t>
    </dgm:pt>
    <dgm:pt modelId="{FA00B169-5BAC-407B-9D59-F54FD2429533}" type="sibTrans" cxnId="{E0466189-CB06-4948-B663-F957A65EE3D6}">
      <dgm:prSet/>
      <dgm:spPr/>
      <dgm:t>
        <a:bodyPr/>
        <a:lstStyle/>
        <a:p>
          <a:endParaRPr lang="en-US"/>
        </a:p>
      </dgm:t>
    </dgm:pt>
    <dgm:pt modelId="{31879354-2304-4366-AA20-78EEF44BA40E}">
      <dgm:prSet phldrT="[Text]"/>
      <dgm:spPr/>
      <dgm:t>
        <a:bodyPr/>
        <a:lstStyle/>
        <a:p>
          <a:r>
            <a:rPr lang="en-US" dirty="0" smtClean="0"/>
            <a:t>Education</a:t>
          </a:r>
          <a:endParaRPr lang="en-US" dirty="0"/>
        </a:p>
      </dgm:t>
    </dgm:pt>
    <dgm:pt modelId="{7730CA38-4EE2-41DF-8458-051DEA8F436B}" type="parTrans" cxnId="{3BB2A905-D828-4A79-B9A6-6C4FCBB24A9D}">
      <dgm:prSet/>
      <dgm:spPr/>
      <dgm:t>
        <a:bodyPr/>
        <a:lstStyle/>
        <a:p>
          <a:endParaRPr lang="en-US"/>
        </a:p>
      </dgm:t>
    </dgm:pt>
    <dgm:pt modelId="{91439947-3F3D-4EF5-8605-A39CF1455636}" type="sibTrans" cxnId="{3BB2A905-D828-4A79-B9A6-6C4FCBB24A9D}">
      <dgm:prSet/>
      <dgm:spPr/>
      <dgm:t>
        <a:bodyPr/>
        <a:lstStyle/>
        <a:p>
          <a:endParaRPr lang="en-US"/>
        </a:p>
      </dgm:t>
    </dgm:pt>
    <dgm:pt modelId="{69B68BFE-6488-4F2F-A5A9-1466B7512148}">
      <dgm:prSet/>
      <dgm:spPr/>
      <dgm:t>
        <a:bodyPr/>
        <a:lstStyle/>
        <a:p>
          <a:r>
            <a:rPr lang="en-US" dirty="0" smtClean="0"/>
            <a:t>Educating our patients and providers about workplace health and safety</a:t>
          </a:r>
          <a:endParaRPr lang="en-US" dirty="0"/>
        </a:p>
      </dgm:t>
    </dgm:pt>
    <dgm:pt modelId="{51607D3C-B559-4C11-ADCF-51C386D2331C}" type="parTrans" cxnId="{1C9B4B01-39A5-4235-885B-1CE36DCCD5FA}">
      <dgm:prSet/>
      <dgm:spPr/>
      <dgm:t>
        <a:bodyPr/>
        <a:lstStyle/>
        <a:p>
          <a:endParaRPr lang="en-US"/>
        </a:p>
      </dgm:t>
    </dgm:pt>
    <dgm:pt modelId="{DCD30B09-8108-40A2-BDF3-C012315C2E19}" type="sibTrans" cxnId="{1C9B4B01-39A5-4235-885B-1CE36DCCD5FA}">
      <dgm:prSet/>
      <dgm:spPr/>
      <dgm:t>
        <a:bodyPr/>
        <a:lstStyle/>
        <a:p>
          <a:endParaRPr lang="en-US"/>
        </a:p>
      </dgm:t>
    </dgm:pt>
    <dgm:pt modelId="{E397EDFF-BDF6-49E9-BA90-F24F0323E275}" type="pres">
      <dgm:prSet presAssocID="{7BB005C2-CEBE-4300-836D-ACCC14A1A619}" presName="Name0" presStyleCnt="0">
        <dgm:presLayoutVars>
          <dgm:dir/>
          <dgm:animLvl val="lvl"/>
          <dgm:resizeHandles/>
        </dgm:presLayoutVars>
      </dgm:prSet>
      <dgm:spPr/>
      <dgm:t>
        <a:bodyPr/>
        <a:lstStyle/>
        <a:p>
          <a:endParaRPr lang="en-US"/>
        </a:p>
      </dgm:t>
    </dgm:pt>
    <dgm:pt modelId="{EB77693F-BAA7-440B-965C-64609A309CA9}" type="pres">
      <dgm:prSet presAssocID="{C7D1E44A-2DCE-4C73-A7D4-5F3221086E13}" presName="linNode" presStyleCnt="0"/>
      <dgm:spPr/>
    </dgm:pt>
    <dgm:pt modelId="{B07F285C-5D16-4202-BCE4-EC47460C4A88}" type="pres">
      <dgm:prSet presAssocID="{C7D1E44A-2DCE-4C73-A7D4-5F3221086E13}" presName="parentShp" presStyleLbl="node1" presStyleIdx="0" presStyleCnt="4">
        <dgm:presLayoutVars>
          <dgm:bulletEnabled val="1"/>
        </dgm:presLayoutVars>
      </dgm:prSet>
      <dgm:spPr/>
      <dgm:t>
        <a:bodyPr/>
        <a:lstStyle/>
        <a:p>
          <a:endParaRPr lang="en-US"/>
        </a:p>
      </dgm:t>
    </dgm:pt>
    <dgm:pt modelId="{F8F32CE1-6D49-4D6C-9078-858F2C1476FC}" type="pres">
      <dgm:prSet presAssocID="{C7D1E44A-2DCE-4C73-A7D4-5F3221086E13}" presName="childShp" presStyleLbl="bgAccFollowNode1" presStyleIdx="0" presStyleCnt="4">
        <dgm:presLayoutVars>
          <dgm:bulletEnabled val="1"/>
        </dgm:presLayoutVars>
      </dgm:prSet>
      <dgm:spPr/>
      <dgm:t>
        <a:bodyPr/>
        <a:lstStyle/>
        <a:p>
          <a:endParaRPr lang="en-US"/>
        </a:p>
      </dgm:t>
    </dgm:pt>
    <dgm:pt modelId="{3B0ED0C4-788C-4574-B544-17FB07242683}" type="pres">
      <dgm:prSet presAssocID="{AFB588CD-5F85-41D8-A43A-541A8D3F8DEB}" presName="spacing" presStyleCnt="0"/>
      <dgm:spPr/>
    </dgm:pt>
    <dgm:pt modelId="{0489E5B3-C080-4DC8-B34F-ACB8FE5E96F0}" type="pres">
      <dgm:prSet presAssocID="{65BB9B3E-68A8-43DF-B909-40182698C8BC}" presName="linNode" presStyleCnt="0"/>
      <dgm:spPr/>
    </dgm:pt>
    <dgm:pt modelId="{348F087A-EB50-4A99-9BD4-30D72458E195}" type="pres">
      <dgm:prSet presAssocID="{65BB9B3E-68A8-43DF-B909-40182698C8BC}" presName="parentShp" presStyleLbl="node1" presStyleIdx="1" presStyleCnt="4">
        <dgm:presLayoutVars>
          <dgm:bulletEnabled val="1"/>
        </dgm:presLayoutVars>
      </dgm:prSet>
      <dgm:spPr/>
      <dgm:t>
        <a:bodyPr/>
        <a:lstStyle/>
        <a:p>
          <a:endParaRPr lang="en-US"/>
        </a:p>
      </dgm:t>
    </dgm:pt>
    <dgm:pt modelId="{B540B6F4-B632-4A19-8A18-595BD07C4585}" type="pres">
      <dgm:prSet presAssocID="{65BB9B3E-68A8-43DF-B909-40182698C8BC}" presName="childShp" presStyleLbl="bgAccFollowNode1" presStyleIdx="1" presStyleCnt="4">
        <dgm:presLayoutVars>
          <dgm:bulletEnabled val="1"/>
        </dgm:presLayoutVars>
      </dgm:prSet>
      <dgm:spPr/>
      <dgm:t>
        <a:bodyPr/>
        <a:lstStyle/>
        <a:p>
          <a:endParaRPr lang="en-US"/>
        </a:p>
      </dgm:t>
    </dgm:pt>
    <dgm:pt modelId="{00B5121F-E770-473B-80F3-5A5EFCFC27DA}" type="pres">
      <dgm:prSet presAssocID="{E4CBF911-5DC1-4BA6-99C5-E06A5CC4E8A4}" presName="spacing" presStyleCnt="0"/>
      <dgm:spPr/>
    </dgm:pt>
    <dgm:pt modelId="{1F193ADC-D947-49EE-9C79-5B25EACCBFC7}" type="pres">
      <dgm:prSet presAssocID="{F23B094A-4D62-410E-89AD-EDCCE26EE7A3}" presName="linNode" presStyleCnt="0"/>
      <dgm:spPr/>
    </dgm:pt>
    <dgm:pt modelId="{53EB9DF4-BFE1-475A-9A5A-881287139D56}" type="pres">
      <dgm:prSet presAssocID="{F23B094A-4D62-410E-89AD-EDCCE26EE7A3}" presName="parentShp" presStyleLbl="node1" presStyleIdx="2" presStyleCnt="4">
        <dgm:presLayoutVars>
          <dgm:bulletEnabled val="1"/>
        </dgm:presLayoutVars>
      </dgm:prSet>
      <dgm:spPr/>
      <dgm:t>
        <a:bodyPr/>
        <a:lstStyle/>
        <a:p>
          <a:endParaRPr lang="en-US"/>
        </a:p>
      </dgm:t>
    </dgm:pt>
    <dgm:pt modelId="{6290E8EA-9CDF-465B-8212-9F35F6D14D8D}" type="pres">
      <dgm:prSet presAssocID="{F23B094A-4D62-410E-89AD-EDCCE26EE7A3}" presName="childShp" presStyleLbl="bgAccFollowNode1" presStyleIdx="2" presStyleCnt="4">
        <dgm:presLayoutVars>
          <dgm:bulletEnabled val="1"/>
        </dgm:presLayoutVars>
      </dgm:prSet>
      <dgm:spPr/>
      <dgm:t>
        <a:bodyPr/>
        <a:lstStyle/>
        <a:p>
          <a:endParaRPr lang="en-US"/>
        </a:p>
      </dgm:t>
    </dgm:pt>
    <dgm:pt modelId="{1826CC01-6592-4BF4-8C4B-D76E69F4660A}" type="pres">
      <dgm:prSet presAssocID="{A7BA9EAB-F831-4EBB-9AC3-218FF9F58495}" presName="spacing" presStyleCnt="0"/>
      <dgm:spPr/>
    </dgm:pt>
    <dgm:pt modelId="{8988A3BC-4018-4986-B7C2-680A4B54EB55}" type="pres">
      <dgm:prSet presAssocID="{31879354-2304-4366-AA20-78EEF44BA40E}" presName="linNode" presStyleCnt="0"/>
      <dgm:spPr/>
    </dgm:pt>
    <dgm:pt modelId="{C7AE19B5-DFB1-44CF-A086-17AF297BAC90}" type="pres">
      <dgm:prSet presAssocID="{31879354-2304-4366-AA20-78EEF44BA40E}" presName="parentShp" presStyleLbl="node1" presStyleIdx="3" presStyleCnt="4">
        <dgm:presLayoutVars>
          <dgm:bulletEnabled val="1"/>
        </dgm:presLayoutVars>
      </dgm:prSet>
      <dgm:spPr/>
      <dgm:t>
        <a:bodyPr/>
        <a:lstStyle/>
        <a:p>
          <a:endParaRPr lang="en-US"/>
        </a:p>
      </dgm:t>
    </dgm:pt>
    <dgm:pt modelId="{820357A9-1A72-4A3D-89B2-8EEE1FDE4625}" type="pres">
      <dgm:prSet presAssocID="{31879354-2304-4366-AA20-78EEF44BA40E}" presName="childShp" presStyleLbl="bgAccFollowNode1" presStyleIdx="3" presStyleCnt="4">
        <dgm:presLayoutVars>
          <dgm:bulletEnabled val="1"/>
        </dgm:presLayoutVars>
      </dgm:prSet>
      <dgm:spPr/>
      <dgm:t>
        <a:bodyPr/>
        <a:lstStyle/>
        <a:p>
          <a:endParaRPr lang="en-US"/>
        </a:p>
      </dgm:t>
    </dgm:pt>
  </dgm:ptLst>
  <dgm:cxnLst>
    <dgm:cxn modelId="{060854BA-F205-4522-96FA-B5664718B2A4}" type="presOf" srcId="{DD8D0A63-C3C6-4FC2-9B50-6E9A11EF9DDE}" destId="{B540B6F4-B632-4A19-8A18-595BD07C4585}" srcOrd="0" destOrd="0" presId="urn:microsoft.com/office/officeart/2005/8/layout/vList6"/>
    <dgm:cxn modelId="{65540A98-B6B8-4730-A0F5-0DC917FD75C7}" type="presOf" srcId="{C7D1E44A-2DCE-4C73-A7D4-5F3221086E13}" destId="{B07F285C-5D16-4202-BCE4-EC47460C4A88}" srcOrd="0" destOrd="0" presId="urn:microsoft.com/office/officeart/2005/8/layout/vList6"/>
    <dgm:cxn modelId="{70683C2D-46D2-49D9-9912-9A6654286C1A}" type="presOf" srcId="{31879354-2304-4366-AA20-78EEF44BA40E}" destId="{C7AE19B5-DFB1-44CF-A086-17AF297BAC90}" srcOrd="0" destOrd="0" presId="urn:microsoft.com/office/officeart/2005/8/layout/vList6"/>
    <dgm:cxn modelId="{82EBCF03-5768-4945-8E92-76FE7509AAA8}" srcId="{7BB005C2-CEBE-4300-836D-ACCC14A1A619}" destId="{C7D1E44A-2DCE-4C73-A7D4-5F3221086E13}" srcOrd="0" destOrd="0" parTransId="{BFF799EB-EEC1-4DF1-AA72-447C45E6E4E7}" sibTransId="{AFB588CD-5F85-41D8-A43A-541A8D3F8DEB}"/>
    <dgm:cxn modelId="{15B3FF8C-219E-4D42-9574-07D11FE03DBE}" type="presOf" srcId="{7BB005C2-CEBE-4300-836D-ACCC14A1A619}" destId="{E397EDFF-BDF6-49E9-BA90-F24F0323E275}" srcOrd="0" destOrd="0" presId="urn:microsoft.com/office/officeart/2005/8/layout/vList6"/>
    <dgm:cxn modelId="{F8A3A1F4-4514-4D5E-8A3C-CEF674704786}" type="presOf" srcId="{F23B094A-4D62-410E-89AD-EDCCE26EE7A3}" destId="{53EB9DF4-BFE1-475A-9A5A-881287139D56}" srcOrd="0" destOrd="0" presId="urn:microsoft.com/office/officeart/2005/8/layout/vList6"/>
    <dgm:cxn modelId="{F0970C6C-1A58-4C6B-8E72-720625A897F6}" type="presOf" srcId="{ACF5B7B8-5599-48F1-B6B2-A44A22BF85DE}" destId="{6290E8EA-9CDF-465B-8212-9F35F6D14D8D}" srcOrd="0" destOrd="0" presId="urn:microsoft.com/office/officeart/2005/8/layout/vList6"/>
    <dgm:cxn modelId="{CAAE99A9-4803-4996-AB35-9954B275D1CE}" srcId="{7BB005C2-CEBE-4300-836D-ACCC14A1A619}" destId="{F23B094A-4D62-410E-89AD-EDCCE26EE7A3}" srcOrd="2" destOrd="0" parTransId="{621E141E-1217-467F-8A58-1653B3436EFB}" sibTransId="{A7BA9EAB-F831-4EBB-9AC3-218FF9F58495}"/>
    <dgm:cxn modelId="{21535EB7-5CDF-4DF1-9784-838B9AE8A1B0}" srcId="{65BB9B3E-68A8-43DF-B909-40182698C8BC}" destId="{DD8D0A63-C3C6-4FC2-9B50-6E9A11EF9DDE}" srcOrd="0" destOrd="0" parTransId="{1DB22A33-ABE4-45D9-AB74-B141349ED8E4}" sibTransId="{52EB7676-D912-4171-A255-AA4B95F9F16B}"/>
    <dgm:cxn modelId="{E0466189-CB06-4948-B663-F957A65EE3D6}" srcId="{F23B094A-4D62-410E-89AD-EDCCE26EE7A3}" destId="{ACF5B7B8-5599-48F1-B6B2-A44A22BF85DE}" srcOrd="0" destOrd="0" parTransId="{01A84870-08CA-4591-8CBB-35D1F576F763}" sibTransId="{FA00B169-5BAC-407B-9D59-F54FD2429533}"/>
    <dgm:cxn modelId="{893C528C-30DE-4C16-9214-8E73D4BB3988}" srcId="{7BB005C2-CEBE-4300-836D-ACCC14A1A619}" destId="{65BB9B3E-68A8-43DF-B909-40182698C8BC}" srcOrd="1" destOrd="0" parTransId="{D311A862-1B3B-4E7A-803F-A0BC8D00DC95}" sibTransId="{E4CBF911-5DC1-4BA6-99C5-E06A5CC4E8A4}"/>
    <dgm:cxn modelId="{8A59B99C-2036-448B-AF1F-0E7C44D92E3F}" type="presOf" srcId="{F2CA2B43-7B4E-439F-B902-1B6EFA528E27}" destId="{F8F32CE1-6D49-4D6C-9078-858F2C1476FC}" srcOrd="0" destOrd="0" presId="urn:microsoft.com/office/officeart/2005/8/layout/vList6"/>
    <dgm:cxn modelId="{6C1EC864-4E85-4D57-8D13-AA0C216F4722}" type="presOf" srcId="{65BB9B3E-68A8-43DF-B909-40182698C8BC}" destId="{348F087A-EB50-4A99-9BD4-30D72458E195}" srcOrd="0" destOrd="0" presId="urn:microsoft.com/office/officeart/2005/8/layout/vList6"/>
    <dgm:cxn modelId="{1C9B4B01-39A5-4235-885B-1CE36DCCD5FA}" srcId="{31879354-2304-4366-AA20-78EEF44BA40E}" destId="{69B68BFE-6488-4F2F-A5A9-1466B7512148}" srcOrd="0" destOrd="0" parTransId="{51607D3C-B559-4C11-ADCF-51C386D2331C}" sibTransId="{DCD30B09-8108-40A2-BDF3-C012315C2E19}"/>
    <dgm:cxn modelId="{DADC42D4-223E-478F-9CA0-8CC1C2B79482}" srcId="{C7D1E44A-2DCE-4C73-A7D4-5F3221086E13}" destId="{F2CA2B43-7B4E-439F-B902-1B6EFA528E27}" srcOrd="0" destOrd="0" parTransId="{7D40A89F-633E-451D-9C19-0F668B5504CB}" sibTransId="{31103FD1-67AA-46A0-A558-F103BD5E17A1}"/>
    <dgm:cxn modelId="{47ECE6CD-747B-4012-8B84-6E3DE96602B3}" type="presOf" srcId="{69B68BFE-6488-4F2F-A5A9-1466B7512148}" destId="{820357A9-1A72-4A3D-89B2-8EEE1FDE4625}" srcOrd="0" destOrd="0" presId="urn:microsoft.com/office/officeart/2005/8/layout/vList6"/>
    <dgm:cxn modelId="{3BB2A905-D828-4A79-B9A6-6C4FCBB24A9D}" srcId="{7BB005C2-CEBE-4300-836D-ACCC14A1A619}" destId="{31879354-2304-4366-AA20-78EEF44BA40E}" srcOrd="3" destOrd="0" parTransId="{7730CA38-4EE2-41DF-8458-051DEA8F436B}" sibTransId="{91439947-3F3D-4EF5-8605-A39CF1455636}"/>
    <dgm:cxn modelId="{74B5CFAF-3806-4A9E-83C6-9A4FBA543F80}" type="presParOf" srcId="{E397EDFF-BDF6-49E9-BA90-F24F0323E275}" destId="{EB77693F-BAA7-440B-965C-64609A309CA9}" srcOrd="0" destOrd="0" presId="urn:microsoft.com/office/officeart/2005/8/layout/vList6"/>
    <dgm:cxn modelId="{CDF0DF26-ACA0-4606-8848-CDA7C3535A82}" type="presParOf" srcId="{EB77693F-BAA7-440B-965C-64609A309CA9}" destId="{B07F285C-5D16-4202-BCE4-EC47460C4A88}" srcOrd="0" destOrd="0" presId="urn:microsoft.com/office/officeart/2005/8/layout/vList6"/>
    <dgm:cxn modelId="{5E5B8719-9295-497C-9692-205864826D36}" type="presParOf" srcId="{EB77693F-BAA7-440B-965C-64609A309CA9}" destId="{F8F32CE1-6D49-4D6C-9078-858F2C1476FC}" srcOrd="1" destOrd="0" presId="urn:microsoft.com/office/officeart/2005/8/layout/vList6"/>
    <dgm:cxn modelId="{3C87CA31-5C41-44EE-9313-8F4DB8C58A2B}" type="presParOf" srcId="{E397EDFF-BDF6-49E9-BA90-F24F0323E275}" destId="{3B0ED0C4-788C-4574-B544-17FB07242683}" srcOrd="1" destOrd="0" presId="urn:microsoft.com/office/officeart/2005/8/layout/vList6"/>
    <dgm:cxn modelId="{2BC43BCE-2581-4ECC-913A-4014B33982A1}" type="presParOf" srcId="{E397EDFF-BDF6-49E9-BA90-F24F0323E275}" destId="{0489E5B3-C080-4DC8-B34F-ACB8FE5E96F0}" srcOrd="2" destOrd="0" presId="urn:microsoft.com/office/officeart/2005/8/layout/vList6"/>
    <dgm:cxn modelId="{41A3FA04-E897-4827-B0E9-F50E731BC3EF}" type="presParOf" srcId="{0489E5B3-C080-4DC8-B34F-ACB8FE5E96F0}" destId="{348F087A-EB50-4A99-9BD4-30D72458E195}" srcOrd="0" destOrd="0" presId="urn:microsoft.com/office/officeart/2005/8/layout/vList6"/>
    <dgm:cxn modelId="{B29538E3-2341-46EE-9CD3-4E7F25C5E816}" type="presParOf" srcId="{0489E5B3-C080-4DC8-B34F-ACB8FE5E96F0}" destId="{B540B6F4-B632-4A19-8A18-595BD07C4585}" srcOrd="1" destOrd="0" presId="urn:microsoft.com/office/officeart/2005/8/layout/vList6"/>
    <dgm:cxn modelId="{4E30098A-6977-41F1-98BE-D6FD705A09D5}" type="presParOf" srcId="{E397EDFF-BDF6-49E9-BA90-F24F0323E275}" destId="{00B5121F-E770-473B-80F3-5A5EFCFC27DA}" srcOrd="3" destOrd="0" presId="urn:microsoft.com/office/officeart/2005/8/layout/vList6"/>
    <dgm:cxn modelId="{B74C824D-63BF-47CF-8310-CD784FF0F81A}" type="presParOf" srcId="{E397EDFF-BDF6-49E9-BA90-F24F0323E275}" destId="{1F193ADC-D947-49EE-9C79-5B25EACCBFC7}" srcOrd="4" destOrd="0" presId="urn:microsoft.com/office/officeart/2005/8/layout/vList6"/>
    <dgm:cxn modelId="{C43CF16B-3229-4AFC-982E-3AB746F367E2}" type="presParOf" srcId="{1F193ADC-D947-49EE-9C79-5B25EACCBFC7}" destId="{53EB9DF4-BFE1-475A-9A5A-881287139D56}" srcOrd="0" destOrd="0" presId="urn:microsoft.com/office/officeart/2005/8/layout/vList6"/>
    <dgm:cxn modelId="{621E5E64-9A6D-4060-959C-3A786B90E6C4}" type="presParOf" srcId="{1F193ADC-D947-49EE-9C79-5B25EACCBFC7}" destId="{6290E8EA-9CDF-465B-8212-9F35F6D14D8D}" srcOrd="1" destOrd="0" presId="urn:microsoft.com/office/officeart/2005/8/layout/vList6"/>
    <dgm:cxn modelId="{9C9898AE-5811-42F6-A073-EA110719842A}" type="presParOf" srcId="{E397EDFF-BDF6-49E9-BA90-F24F0323E275}" destId="{1826CC01-6592-4BF4-8C4B-D76E69F4660A}" srcOrd="5" destOrd="0" presId="urn:microsoft.com/office/officeart/2005/8/layout/vList6"/>
    <dgm:cxn modelId="{44EF5805-0E40-459B-8561-13334A6B330C}" type="presParOf" srcId="{E397EDFF-BDF6-49E9-BA90-F24F0323E275}" destId="{8988A3BC-4018-4986-B7C2-680A4B54EB55}" srcOrd="6" destOrd="0" presId="urn:microsoft.com/office/officeart/2005/8/layout/vList6"/>
    <dgm:cxn modelId="{BFB9CE80-FFBD-4D30-8F6A-AD1A925C7990}" type="presParOf" srcId="{8988A3BC-4018-4986-B7C2-680A4B54EB55}" destId="{C7AE19B5-DFB1-44CF-A086-17AF297BAC90}" srcOrd="0" destOrd="0" presId="urn:microsoft.com/office/officeart/2005/8/layout/vList6"/>
    <dgm:cxn modelId="{0E38F9B8-C824-4DD0-BCB4-6A264AC8CABA}" type="presParOf" srcId="{8988A3BC-4018-4986-B7C2-680A4B54EB55}" destId="{820357A9-1A72-4A3D-89B2-8EEE1FDE462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0DE391-0431-4DF8-B28F-5BB5A06869F5}"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3348977D-1AF4-40E3-8FA7-A55CE7D8778C}">
      <dgm:prSet phldrT="[Text]"/>
      <dgm:spPr/>
      <dgm:t>
        <a:bodyPr/>
        <a:lstStyle/>
        <a:p>
          <a:r>
            <a:rPr lang="en-US" dirty="0" smtClean="0"/>
            <a:t>Construction Workers</a:t>
          </a:r>
          <a:endParaRPr lang="en-US" dirty="0"/>
        </a:p>
      </dgm:t>
    </dgm:pt>
    <dgm:pt modelId="{3A7C3FD5-AD87-4449-92A5-35D4D1A8805C}" type="parTrans" cxnId="{82081AB3-A3DF-4E14-BF82-08BBDC4D2518}">
      <dgm:prSet/>
      <dgm:spPr/>
      <dgm:t>
        <a:bodyPr/>
        <a:lstStyle/>
        <a:p>
          <a:endParaRPr lang="en-US"/>
        </a:p>
      </dgm:t>
    </dgm:pt>
    <dgm:pt modelId="{D4E23C99-0701-4263-839E-EF6750662D04}" type="sibTrans" cxnId="{82081AB3-A3DF-4E14-BF82-08BBDC4D2518}">
      <dgm:prSet/>
      <dgm:spPr/>
      <dgm:t>
        <a:bodyPr/>
        <a:lstStyle/>
        <a:p>
          <a:endParaRPr lang="en-US"/>
        </a:p>
      </dgm:t>
    </dgm:pt>
    <dgm:pt modelId="{CF87B0E5-AFED-42C0-A0FC-28E5BEBCDDD3}">
      <dgm:prSet phldrT="[Text]"/>
      <dgm:spPr/>
      <dgm:t>
        <a:bodyPr/>
        <a:lstStyle/>
        <a:p>
          <a:r>
            <a:rPr lang="en-US" dirty="0" smtClean="0"/>
            <a:t>Asbestos exposure</a:t>
          </a:r>
          <a:endParaRPr lang="en-US" dirty="0"/>
        </a:p>
      </dgm:t>
    </dgm:pt>
    <dgm:pt modelId="{DE7260CD-C4F1-449B-B204-93D9EF3FA424}" type="parTrans" cxnId="{27FC3931-B6E2-421E-80C0-C6DBB22A5252}">
      <dgm:prSet/>
      <dgm:spPr/>
      <dgm:t>
        <a:bodyPr/>
        <a:lstStyle/>
        <a:p>
          <a:endParaRPr lang="en-US"/>
        </a:p>
      </dgm:t>
    </dgm:pt>
    <dgm:pt modelId="{40189A68-0A99-4F16-8FBC-461034A2E4D4}" type="sibTrans" cxnId="{27FC3931-B6E2-421E-80C0-C6DBB22A5252}">
      <dgm:prSet/>
      <dgm:spPr/>
      <dgm:t>
        <a:bodyPr/>
        <a:lstStyle/>
        <a:p>
          <a:endParaRPr lang="en-US"/>
        </a:p>
      </dgm:t>
    </dgm:pt>
    <dgm:pt modelId="{624262E8-643A-4CB9-B3ED-1575D5E1DAED}">
      <dgm:prSet phldrT="[Text]"/>
      <dgm:spPr/>
      <dgm:t>
        <a:bodyPr/>
        <a:lstStyle/>
        <a:p>
          <a:r>
            <a:rPr lang="en-US" dirty="0" smtClean="0"/>
            <a:t>Nail Salon Workers</a:t>
          </a:r>
          <a:endParaRPr lang="en-US" dirty="0"/>
        </a:p>
      </dgm:t>
    </dgm:pt>
    <dgm:pt modelId="{D295C649-E658-4E30-8166-696DE4CF0865}" type="parTrans" cxnId="{42F60241-9129-4144-B189-F2AD8E3C4E07}">
      <dgm:prSet/>
      <dgm:spPr/>
      <dgm:t>
        <a:bodyPr/>
        <a:lstStyle/>
        <a:p>
          <a:endParaRPr lang="en-US"/>
        </a:p>
      </dgm:t>
    </dgm:pt>
    <dgm:pt modelId="{0EB00547-8F6D-4FA2-9B71-0FF73381C737}" type="sibTrans" cxnId="{42F60241-9129-4144-B189-F2AD8E3C4E07}">
      <dgm:prSet/>
      <dgm:spPr/>
      <dgm:t>
        <a:bodyPr/>
        <a:lstStyle/>
        <a:p>
          <a:endParaRPr lang="en-US"/>
        </a:p>
      </dgm:t>
    </dgm:pt>
    <dgm:pt modelId="{89590DF0-38EB-4AEC-AF9A-E41FB3DA8B9E}">
      <dgm:prSet phldrT="[Text]"/>
      <dgm:spPr/>
      <dgm:t>
        <a:bodyPr/>
        <a:lstStyle/>
        <a:p>
          <a:r>
            <a:rPr lang="en-US" dirty="0" smtClean="0"/>
            <a:t>Solvent exposure</a:t>
          </a:r>
          <a:endParaRPr lang="en-US" dirty="0"/>
        </a:p>
      </dgm:t>
    </dgm:pt>
    <dgm:pt modelId="{888FB628-539D-4A07-873F-13C829FF4FA7}" type="parTrans" cxnId="{F27C9B63-493F-451D-8F1F-9B6F9C9B9FC7}">
      <dgm:prSet/>
      <dgm:spPr/>
      <dgm:t>
        <a:bodyPr/>
        <a:lstStyle/>
        <a:p>
          <a:endParaRPr lang="en-US"/>
        </a:p>
      </dgm:t>
    </dgm:pt>
    <dgm:pt modelId="{A884BED8-DB55-4E90-925C-30B7614C6B42}" type="sibTrans" cxnId="{F27C9B63-493F-451D-8F1F-9B6F9C9B9FC7}">
      <dgm:prSet/>
      <dgm:spPr/>
      <dgm:t>
        <a:bodyPr/>
        <a:lstStyle/>
        <a:p>
          <a:endParaRPr lang="en-US"/>
        </a:p>
      </dgm:t>
    </dgm:pt>
    <dgm:pt modelId="{016199A5-26D5-4227-8892-6B47E777C536}">
      <dgm:prSet phldrT="[Text]"/>
      <dgm:spPr/>
      <dgm:t>
        <a:bodyPr/>
        <a:lstStyle/>
        <a:p>
          <a:r>
            <a:rPr lang="en-US" smtClean="0"/>
            <a:t>Vocational/Trade </a:t>
          </a:r>
          <a:r>
            <a:rPr lang="en-US" dirty="0" smtClean="0"/>
            <a:t>Schools</a:t>
          </a:r>
          <a:endParaRPr lang="en-US" dirty="0"/>
        </a:p>
      </dgm:t>
    </dgm:pt>
    <dgm:pt modelId="{55A112C7-25A9-45F7-8855-085FB52D2765}" type="parTrans" cxnId="{0E26A7A8-87FE-4765-B344-877A8288128C}">
      <dgm:prSet/>
      <dgm:spPr/>
      <dgm:t>
        <a:bodyPr/>
        <a:lstStyle/>
        <a:p>
          <a:endParaRPr lang="en-US"/>
        </a:p>
      </dgm:t>
    </dgm:pt>
    <dgm:pt modelId="{8FB49D47-15F0-4AB0-A623-FD66E16C0880}" type="sibTrans" cxnId="{0E26A7A8-87FE-4765-B344-877A8288128C}">
      <dgm:prSet/>
      <dgm:spPr/>
      <dgm:t>
        <a:bodyPr/>
        <a:lstStyle/>
        <a:p>
          <a:endParaRPr lang="en-US"/>
        </a:p>
      </dgm:t>
    </dgm:pt>
    <dgm:pt modelId="{97A061FC-B4C1-4B31-A90A-52610B8CF4D7}">
      <dgm:prSet phldrT="[Text]"/>
      <dgm:spPr/>
      <dgm:t>
        <a:bodyPr/>
        <a:lstStyle/>
        <a:p>
          <a:r>
            <a:rPr lang="en-US" dirty="0" smtClean="0"/>
            <a:t>Unsafe</a:t>
          </a:r>
          <a:r>
            <a:rPr lang="en-US" baseline="0" dirty="0" smtClean="0"/>
            <a:t> exposure during training</a:t>
          </a:r>
          <a:endParaRPr lang="en-US" dirty="0"/>
        </a:p>
      </dgm:t>
    </dgm:pt>
    <dgm:pt modelId="{AB287489-D385-437D-B3EA-BF7A825007B2}" type="parTrans" cxnId="{4CAA7543-C7D7-474B-93D3-6CC0FC5AC5E5}">
      <dgm:prSet/>
      <dgm:spPr/>
      <dgm:t>
        <a:bodyPr/>
        <a:lstStyle/>
        <a:p>
          <a:endParaRPr lang="en-US"/>
        </a:p>
      </dgm:t>
    </dgm:pt>
    <dgm:pt modelId="{AA5680B5-34BC-45E1-98D7-07080F3B48EB}" type="sibTrans" cxnId="{4CAA7543-C7D7-474B-93D3-6CC0FC5AC5E5}">
      <dgm:prSet/>
      <dgm:spPr/>
      <dgm:t>
        <a:bodyPr/>
        <a:lstStyle/>
        <a:p>
          <a:endParaRPr lang="en-US"/>
        </a:p>
      </dgm:t>
    </dgm:pt>
    <dgm:pt modelId="{EA422999-DE48-4D73-8B9C-3B417A42DF69}">
      <dgm:prSet phldrT="[Text]"/>
      <dgm:spPr/>
      <dgm:t>
        <a:bodyPr/>
        <a:lstStyle/>
        <a:p>
          <a:r>
            <a:rPr lang="en-US" dirty="0" smtClean="0"/>
            <a:t>Unions</a:t>
          </a:r>
          <a:endParaRPr lang="en-US" dirty="0"/>
        </a:p>
      </dgm:t>
    </dgm:pt>
    <dgm:pt modelId="{0DBD7C6B-E900-4A8C-82B7-0DB0EC60DDA1}" type="parTrans" cxnId="{70EB5433-2F25-4D5B-8A62-CF948F7DE590}">
      <dgm:prSet/>
      <dgm:spPr/>
      <dgm:t>
        <a:bodyPr/>
        <a:lstStyle/>
        <a:p>
          <a:endParaRPr lang="en-US"/>
        </a:p>
      </dgm:t>
    </dgm:pt>
    <dgm:pt modelId="{542066F1-78B4-4CAB-B939-22D9BDE75B08}" type="sibTrans" cxnId="{70EB5433-2F25-4D5B-8A62-CF948F7DE590}">
      <dgm:prSet/>
      <dgm:spPr/>
      <dgm:t>
        <a:bodyPr/>
        <a:lstStyle/>
        <a:p>
          <a:endParaRPr lang="en-US"/>
        </a:p>
      </dgm:t>
    </dgm:pt>
    <dgm:pt modelId="{BB35CC12-8125-4644-BC28-A08450B2F67A}">
      <dgm:prSet phldrT="[Text]"/>
      <dgm:spPr/>
      <dgm:t>
        <a:bodyPr/>
        <a:lstStyle/>
        <a:p>
          <a:r>
            <a:rPr lang="en-US" dirty="0" smtClean="0"/>
            <a:t>Education on the Workers’ Compensation process</a:t>
          </a:r>
          <a:endParaRPr lang="en-US" dirty="0"/>
        </a:p>
      </dgm:t>
    </dgm:pt>
    <dgm:pt modelId="{D571F7B3-3D63-420B-928B-9236119FD2E4}" type="parTrans" cxnId="{3937CE44-91EA-4F82-9493-1946EF450C0B}">
      <dgm:prSet/>
      <dgm:spPr/>
      <dgm:t>
        <a:bodyPr/>
        <a:lstStyle/>
        <a:p>
          <a:endParaRPr lang="en-US"/>
        </a:p>
      </dgm:t>
    </dgm:pt>
    <dgm:pt modelId="{1C98AB90-AB12-4F2B-8328-79A165B21EE1}" type="sibTrans" cxnId="{3937CE44-91EA-4F82-9493-1946EF450C0B}">
      <dgm:prSet/>
      <dgm:spPr/>
      <dgm:t>
        <a:bodyPr/>
        <a:lstStyle/>
        <a:p>
          <a:endParaRPr lang="en-US"/>
        </a:p>
      </dgm:t>
    </dgm:pt>
    <dgm:pt modelId="{24A26CE3-D4D8-443F-99AA-3642F59EDC87}">
      <dgm:prSet phldrT="[Text]"/>
      <dgm:spPr/>
      <dgm:t>
        <a:bodyPr/>
        <a:lstStyle/>
        <a:p>
          <a:r>
            <a:rPr lang="en-US" dirty="0" smtClean="0"/>
            <a:t>Fire Fighters</a:t>
          </a:r>
          <a:endParaRPr lang="en-US" dirty="0"/>
        </a:p>
      </dgm:t>
    </dgm:pt>
    <dgm:pt modelId="{FAE3E558-FCEB-4DF1-BCA2-14BD9C5714E3}" type="parTrans" cxnId="{39B8A738-DEA0-4558-AC0B-CE12F3EC3240}">
      <dgm:prSet/>
      <dgm:spPr/>
      <dgm:t>
        <a:bodyPr/>
        <a:lstStyle/>
        <a:p>
          <a:endParaRPr lang="en-US"/>
        </a:p>
      </dgm:t>
    </dgm:pt>
    <dgm:pt modelId="{7D70740D-4C67-48A7-B19E-1BB39307C741}" type="sibTrans" cxnId="{39B8A738-DEA0-4558-AC0B-CE12F3EC3240}">
      <dgm:prSet/>
      <dgm:spPr/>
      <dgm:t>
        <a:bodyPr/>
        <a:lstStyle/>
        <a:p>
          <a:endParaRPr lang="en-US"/>
        </a:p>
      </dgm:t>
    </dgm:pt>
    <dgm:pt modelId="{D7E1B6E0-946D-4965-BA11-186137AE753A}">
      <dgm:prSet phldrT="[Text]"/>
      <dgm:spPr/>
      <dgm:t>
        <a:bodyPr/>
        <a:lstStyle/>
        <a:p>
          <a:r>
            <a:rPr lang="en-US" dirty="0" smtClean="0"/>
            <a:t>Supporting the health of those who care for us</a:t>
          </a:r>
          <a:endParaRPr lang="en-US" dirty="0"/>
        </a:p>
      </dgm:t>
    </dgm:pt>
    <dgm:pt modelId="{2DFE987B-B927-4C18-B2EF-87403ED59A18}" type="parTrans" cxnId="{D2D0A3B3-92AA-4776-9BEC-C86AF954357D}">
      <dgm:prSet/>
      <dgm:spPr/>
      <dgm:t>
        <a:bodyPr/>
        <a:lstStyle/>
        <a:p>
          <a:endParaRPr lang="en-US"/>
        </a:p>
      </dgm:t>
    </dgm:pt>
    <dgm:pt modelId="{11629FB9-6D76-4E6B-9AB1-E06007DA9F10}" type="sibTrans" cxnId="{D2D0A3B3-92AA-4776-9BEC-C86AF954357D}">
      <dgm:prSet/>
      <dgm:spPr/>
      <dgm:t>
        <a:bodyPr/>
        <a:lstStyle/>
        <a:p>
          <a:endParaRPr lang="en-US"/>
        </a:p>
      </dgm:t>
    </dgm:pt>
    <dgm:pt modelId="{4573805C-D460-491C-AE52-726D2777FFC7}">
      <dgm:prSet phldrT="[Text]"/>
      <dgm:spPr/>
      <dgm:t>
        <a:bodyPr/>
        <a:lstStyle/>
        <a:p>
          <a:r>
            <a:rPr lang="en-US" dirty="0" smtClean="0"/>
            <a:t>Day Laborers</a:t>
          </a:r>
          <a:endParaRPr lang="en-US" dirty="0"/>
        </a:p>
      </dgm:t>
    </dgm:pt>
    <dgm:pt modelId="{971E7C95-1F4D-4CAE-8371-AA73C1FAB17C}" type="parTrans" cxnId="{7FEBFEF6-AE82-46A6-8498-F1C7B5121CE1}">
      <dgm:prSet/>
      <dgm:spPr/>
      <dgm:t>
        <a:bodyPr/>
        <a:lstStyle/>
        <a:p>
          <a:endParaRPr lang="en-US"/>
        </a:p>
      </dgm:t>
    </dgm:pt>
    <dgm:pt modelId="{6A8CF734-F380-416F-A2A4-13710362FE25}" type="sibTrans" cxnId="{7FEBFEF6-AE82-46A6-8498-F1C7B5121CE1}">
      <dgm:prSet/>
      <dgm:spPr/>
      <dgm:t>
        <a:bodyPr/>
        <a:lstStyle/>
        <a:p>
          <a:endParaRPr lang="en-US"/>
        </a:p>
      </dgm:t>
    </dgm:pt>
    <dgm:pt modelId="{F0AF69E9-94B8-4385-8B1D-4E6FA732872E}">
      <dgm:prSet phldrT="[Text]"/>
      <dgm:spPr/>
      <dgm:t>
        <a:bodyPr/>
        <a:lstStyle/>
        <a:p>
          <a:r>
            <a:rPr lang="en-US" dirty="0" smtClean="0"/>
            <a:t>Unsafe working conditions</a:t>
          </a:r>
          <a:endParaRPr lang="en-US" dirty="0"/>
        </a:p>
      </dgm:t>
    </dgm:pt>
    <dgm:pt modelId="{1F41DBB8-4CEE-4C8B-AE23-FE8675EE4F8A}" type="parTrans" cxnId="{63204242-FBC5-4924-B953-76AE8E3FB06A}">
      <dgm:prSet/>
      <dgm:spPr/>
      <dgm:t>
        <a:bodyPr/>
        <a:lstStyle/>
        <a:p>
          <a:endParaRPr lang="en-US"/>
        </a:p>
      </dgm:t>
    </dgm:pt>
    <dgm:pt modelId="{FD76266B-5AE8-425B-81A4-0329E993E8CF}" type="sibTrans" cxnId="{63204242-FBC5-4924-B953-76AE8E3FB06A}">
      <dgm:prSet/>
      <dgm:spPr/>
      <dgm:t>
        <a:bodyPr/>
        <a:lstStyle/>
        <a:p>
          <a:endParaRPr lang="en-US"/>
        </a:p>
      </dgm:t>
    </dgm:pt>
    <dgm:pt modelId="{887851FD-459E-4EC6-A2FE-CE6B86F8DD8E}" type="pres">
      <dgm:prSet presAssocID="{960DE391-0431-4DF8-B28F-5BB5A06869F5}" presName="Name0" presStyleCnt="0">
        <dgm:presLayoutVars>
          <dgm:chMax/>
          <dgm:chPref val="3"/>
          <dgm:dir/>
          <dgm:animOne val="branch"/>
          <dgm:animLvl val="lvl"/>
        </dgm:presLayoutVars>
      </dgm:prSet>
      <dgm:spPr/>
      <dgm:t>
        <a:bodyPr/>
        <a:lstStyle/>
        <a:p>
          <a:endParaRPr lang="en-US"/>
        </a:p>
      </dgm:t>
    </dgm:pt>
    <dgm:pt modelId="{225E6E54-6223-4437-8017-96E8C57AF3E7}" type="pres">
      <dgm:prSet presAssocID="{3348977D-1AF4-40E3-8FA7-A55CE7D8778C}" presName="composite" presStyleCnt="0"/>
      <dgm:spPr/>
    </dgm:pt>
    <dgm:pt modelId="{9708B70F-2809-405B-BA98-B496E1AF3C6E}" type="pres">
      <dgm:prSet presAssocID="{3348977D-1AF4-40E3-8FA7-A55CE7D8778C}" presName="FirstChild" presStyleLbl="revTx" presStyleIdx="0" presStyleCnt="6">
        <dgm:presLayoutVars>
          <dgm:chMax val="0"/>
          <dgm:chPref val="0"/>
          <dgm:bulletEnabled val="1"/>
        </dgm:presLayoutVars>
      </dgm:prSet>
      <dgm:spPr/>
      <dgm:t>
        <a:bodyPr/>
        <a:lstStyle/>
        <a:p>
          <a:endParaRPr lang="en-US"/>
        </a:p>
      </dgm:t>
    </dgm:pt>
    <dgm:pt modelId="{72B99D2A-8AA2-4C46-BEE2-97AA189415B2}" type="pres">
      <dgm:prSet presAssocID="{3348977D-1AF4-40E3-8FA7-A55CE7D8778C}" presName="Parent" presStyleLbl="alignNode1" presStyleIdx="0" presStyleCnt="6">
        <dgm:presLayoutVars>
          <dgm:chMax val="3"/>
          <dgm:chPref val="3"/>
          <dgm:bulletEnabled val="1"/>
        </dgm:presLayoutVars>
      </dgm:prSet>
      <dgm:spPr/>
      <dgm:t>
        <a:bodyPr/>
        <a:lstStyle/>
        <a:p>
          <a:endParaRPr lang="en-US"/>
        </a:p>
      </dgm:t>
    </dgm:pt>
    <dgm:pt modelId="{9FBA5D11-7B65-4979-863F-84666DF3920F}" type="pres">
      <dgm:prSet presAssocID="{3348977D-1AF4-40E3-8FA7-A55CE7D8778C}" presName="Accent" presStyleLbl="parChTrans1D1" presStyleIdx="0" presStyleCnt="6"/>
      <dgm:spPr/>
    </dgm:pt>
    <dgm:pt modelId="{56DA91DB-8F2A-46E1-846D-C5C570A477A6}" type="pres">
      <dgm:prSet presAssocID="{D4E23C99-0701-4263-839E-EF6750662D04}" presName="sibTrans" presStyleCnt="0"/>
      <dgm:spPr/>
    </dgm:pt>
    <dgm:pt modelId="{9BC94CEF-7ABC-49D8-9A7D-CBF62452D7AF}" type="pres">
      <dgm:prSet presAssocID="{624262E8-643A-4CB9-B3ED-1575D5E1DAED}" presName="composite" presStyleCnt="0"/>
      <dgm:spPr/>
    </dgm:pt>
    <dgm:pt modelId="{E943E028-F64A-4367-8E6C-90117621DF40}" type="pres">
      <dgm:prSet presAssocID="{624262E8-643A-4CB9-B3ED-1575D5E1DAED}" presName="FirstChild" presStyleLbl="revTx" presStyleIdx="1" presStyleCnt="6">
        <dgm:presLayoutVars>
          <dgm:chMax val="0"/>
          <dgm:chPref val="0"/>
          <dgm:bulletEnabled val="1"/>
        </dgm:presLayoutVars>
      </dgm:prSet>
      <dgm:spPr/>
      <dgm:t>
        <a:bodyPr/>
        <a:lstStyle/>
        <a:p>
          <a:endParaRPr lang="en-US"/>
        </a:p>
      </dgm:t>
    </dgm:pt>
    <dgm:pt modelId="{B2AE840B-0BA9-43E5-AFE7-2854A00E4EE1}" type="pres">
      <dgm:prSet presAssocID="{624262E8-643A-4CB9-B3ED-1575D5E1DAED}" presName="Parent" presStyleLbl="alignNode1" presStyleIdx="1" presStyleCnt="6">
        <dgm:presLayoutVars>
          <dgm:chMax val="3"/>
          <dgm:chPref val="3"/>
          <dgm:bulletEnabled val="1"/>
        </dgm:presLayoutVars>
      </dgm:prSet>
      <dgm:spPr/>
      <dgm:t>
        <a:bodyPr/>
        <a:lstStyle/>
        <a:p>
          <a:endParaRPr lang="en-US"/>
        </a:p>
      </dgm:t>
    </dgm:pt>
    <dgm:pt modelId="{D5508C64-0A54-4DB4-AA17-D4FF6E3882B2}" type="pres">
      <dgm:prSet presAssocID="{624262E8-643A-4CB9-B3ED-1575D5E1DAED}" presName="Accent" presStyleLbl="parChTrans1D1" presStyleIdx="1" presStyleCnt="6"/>
      <dgm:spPr/>
    </dgm:pt>
    <dgm:pt modelId="{B3705537-A43A-4A66-85C3-D91E7213C4FD}" type="pres">
      <dgm:prSet presAssocID="{0EB00547-8F6D-4FA2-9B71-0FF73381C737}" presName="sibTrans" presStyleCnt="0"/>
      <dgm:spPr/>
    </dgm:pt>
    <dgm:pt modelId="{0C23F083-BC20-4E3A-8AA9-1BB6A307D944}" type="pres">
      <dgm:prSet presAssocID="{016199A5-26D5-4227-8892-6B47E777C536}" presName="composite" presStyleCnt="0"/>
      <dgm:spPr/>
    </dgm:pt>
    <dgm:pt modelId="{3C1F0BA0-3270-4807-A63B-7DB5BFD5C27A}" type="pres">
      <dgm:prSet presAssocID="{016199A5-26D5-4227-8892-6B47E777C536}" presName="FirstChild" presStyleLbl="revTx" presStyleIdx="2" presStyleCnt="6">
        <dgm:presLayoutVars>
          <dgm:chMax val="0"/>
          <dgm:chPref val="0"/>
          <dgm:bulletEnabled val="1"/>
        </dgm:presLayoutVars>
      </dgm:prSet>
      <dgm:spPr/>
      <dgm:t>
        <a:bodyPr/>
        <a:lstStyle/>
        <a:p>
          <a:endParaRPr lang="en-US"/>
        </a:p>
      </dgm:t>
    </dgm:pt>
    <dgm:pt modelId="{1CD49C9B-72EB-4B97-9A81-7DC9116AA34A}" type="pres">
      <dgm:prSet presAssocID="{016199A5-26D5-4227-8892-6B47E777C536}" presName="Parent" presStyleLbl="alignNode1" presStyleIdx="2" presStyleCnt="6">
        <dgm:presLayoutVars>
          <dgm:chMax val="3"/>
          <dgm:chPref val="3"/>
          <dgm:bulletEnabled val="1"/>
        </dgm:presLayoutVars>
      </dgm:prSet>
      <dgm:spPr/>
      <dgm:t>
        <a:bodyPr/>
        <a:lstStyle/>
        <a:p>
          <a:endParaRPr lang="en-US"/>
        </a:p>
      </dgm:t>
    </dgm:pt>
    <dgm:pt modelId="{0483A581-82E9-4F82-B9C3-819BC8F42442}" type="pres">
      <dgm:prSet presAssocID="{016199A5-26D5-4227-8892-6B47E777C536}" presName="Accent" presStyleLbl="parChTrans1D1" presStyleIdx="2" presStyleCnt="6"/>
      <dgm:spPr/>
    </dgm:pt>
    <dgm:pt modelId="{33D34210-41D3-4388-8104-543073106397}" type="pres">
      <dgm:prSet presAssocID="{8FB49D47-15F0-4AB0-A623-FD66E16C0880}" presName="sibTrans" presStyleCnt="0"/>
      <dgm:spPr/>
    </dgm:pt>
    <dgm:pt modelId="{11DE3EEE-99B6-4ABD-8787-D812CDAEFE57}" type="pres">
      <dgm:prSet presAssocID="{EA422999-DE48-4D73-8B9C-3B417A42DF69}" presName="composite" presStyleCnt="0"/>
      <dgm:spPr/>
    </dgm:pt>
    <dgm:pt modelId="{03BE38B6-212F-4EFE-B121-3B7D5658B1CE}" type="pres">
      <dgm:prSet presAssocID="{EA422999-DE48-4D73-8B9C-3B417A42DF69}" presName="FirstChild" presStyleLbl="revTx" presStyleIdx="3" presStyleCnt="6">
        <dgm:presLayoutVars>
          <dgm:chMax val="0"/>
          <dgm:chPref val="0"/>
          <dgm:bulletEnabled val="1"/>
        </dgm:presLayoutVars>
      </dgm:prSet>
      <dgm:spPr/>
      <dgm:t>
        <a:bodyPr/>
        <a:lstStyle/>
        <a:p>
          <a:endParaRPr lang="en-US"/>
        </a:p>
      </dgm:t>
    </dgm:pt>
    <dgm:pt modelId="{EE9C43B4-5DF3-4A3A-BA34-282D8712D209}" type="pres">
      <dgm:prSet presAssocID="{EA422999-DE48-4D73-8B9C-3B417A42DF69}" presName="Parent" presStyleLbl="alignNode1" presStyleIdx="3" presStyleCnt="6" custLinFactNeighborX="0" custLinFactNeighborY="88">
        <dgm:presLayoutVars>
          <dgm:chMax val="3"/>
          <dgm:chPref val="3"/>
          <dgm:bulletEnabled val="1"/>
        </dgm:presLayoutVars>
      </dgm:prSet>
      <dgm:spPr/>
      <dgm:t>
        <a:bodyPr/>
        <a:lstStyle/>
        <a:p>
          <a:endParaRPr lang="en-US"/>
        </a:p>
      </dgm:t>
    </dgm:pt>
    <dgm:pt modelId="{1BDED571-2B31-4891-BB7D-3A25A17E29A8}" type="pres">
      <dgm:prSet presAssocID="{EA422999-DE48-4D73-8B9C-3B417A42DF69}" presName="Accent" presStyleLbl="parChTrans1D1" presStyleIdx="3" presStyleCnt="6"/>
      <dgm:spPr/>
    </dgm:pt>
    <dgm:pt modelId="{8CC9C590-4F87-4FE3-82B9-024ED17031F8}" type="pres">
      <dgm:prSet presAssocID="{542066F1-78B4-4CAB-B939-22D9BDE75B08}" presName="sibTrans" presStyleCnt="0"/>
      <dgm:spPr/>
    </dgm:pt>
    <dgm:pt modelId="{863BF84C-1AD5-40C3-A99C-BE9F3A516C92}" type="pres">
      <dgm:prSet presAssocID="{24A26CE3-D4D8-443F-99AA-3642F59EDC87}" presName="composite" presStyleCnt="0"/>
      <dgm:spPr/>
    </dgm:pt>
    <dgm:pt modelId="{C8A2C8EE-A567-4337-8837-0F2ECF09EB0A}" type="pres">
      <dgm:prSet presAssocID="{24A26CE3-D4D8-443F-99AA-3642F59EDC87}" presName="FirstChild" presStyleLbl="revTx" presStyleIdx="4" presStyleCnt="6">
        <dgm:presLayoutVars>
          <dgm:chMax val="0"/>
          <dgm:chPref val="0"/>
          <dgm:bulletEnabled val="1"/>
        </dgm:presLayoutVars>
      </dgm:prSet>
      <dgm:spPr/>
      <dgm:t>
        <a:bodyPr/>
        <a:lstStyle/>
        <a:p>
          <a:endParaRPr lang="en-US"/>
        </a:p>
      </dgm:t>
    </dgm:pt>
    <dgm:pt modelId="{812594BD-867F-49FD-BBA9-FE6287DF94B4}" type="pres">
      <dgm:prSet presAssocID="{24A26CE3-D4D8-443F-99AA-3642F59EDC87}" presName="Parent" presStyleLbl="alignNode1" presStyleIdx="4" presStyleCnt="6">
        <dgm:presLayoutVars>
          <dgm:chMax val="3"/>
          <dgm:chPref val="3"/>
          <dgm:bulletEnabled val="1"/>
        </dgm:presLayoutVars>
      </dgm:prSet>
      <dgm:spPr/>
      <dgm:t>
        <a:bodyPr/>
        <a:lstStyle/>
        <a:p>
          <a:endParaRPr lang="en-US"/>
        </a:p>
      </dgm:t>
    </dgm:pt>
    <dgm:pt modelId="{46AA20C6-D289-44E7-BA41-02C31C458624}" type="pres">
      <dgm:prSet presAssocID="{24A26CE3-D4D8-443F-99AA-3642F59EDC87}" presName="Accent" presStyleLbl="parChTrans1D1" presStyleIdx="4" presStyleCnt="6"/>
      <dgm:spPr/>
    </dgm:pt>
    <dgm:pt modelId="{1AB3F4DE-1F5A-4FC0-96B1-2D5D77AD573A}" type="pres">
      <dgm:prSet presAssocID="{7D70740D-4C67-48A7-B19E-1BB39307C741}" presName="sibTrans" presStyleCnt="0"/>
      <dgm:spPr/>
    </dgm:pt>
    <dgm:pt modelId="{43FEEB85-DEC9-46EF-91F1-EEA70689E4AC}" type="pres">
      <dgm:prSet presAssocID="{4573805C-D460-491C-AE52-726D2777FFC7}" presName="composite" presStyleCnt="0"/>
      <dgm:spPr/>
    </dgm:pt>
    <dgm:pt modelId="{A6EAA775-9BEE-4A98-BD3B-5FEA8414F27E}" type="pres">
      <dgm:prSet presAssocID="{4573805C-D460-491C-AE52-726D2777FFC7}" presName="FirstChild" presStyleLbl="revTx" presStyleIdx="5" presStyleCnt="6">
        <dgm:presLayoutVars>
          <dgm:chMax val="0"/>
          <dgm:chPref val="0"/>
          <dgm:bulletEnabled val="1"/>
        </dgm:presLayoutVars>
      </dgm:prSet>
      <dgm:spPr/>
      <dgm:t>
        <a:bodyPr/>
        <a:lstStyle/>
        <a:p>
          <a:endParaRPr lang="en-US"/>
        </a:p>
      </dgm:t>
    </dgm:pt>
    <dgm:pt modelId="{26D0A7BA-A100-4AC8-8031-35B97FD78CCA}" type="pres">
      <dgm:prSet presAssocID="{4573805C-D460-491C-AE52-726D2777FFC7}" presName="Parent" presStyleLbl="alignNode1" presStyleIdx="5" presStyleCnt="6">
        <dgm:presLayoutVars>
          <dgm:chMax val="3"/>
          <dgm:chPref val="3"/>
          <dgm:bulletEnabled val="1"/>
        </dgm:presLayoutVars>
      </dgm:prSet>
      <dgm:spPr/>
      <dgm:t>
        <a:bodyPr/>
        <a:lstStyle/>
        <a:p>
          <a:endParaRPr lang="en-US"/>
        </a:p>
      </dgm:t>
    </dgm:pt>
    <dgm:pt modelId="{62815EE3-F991-435E-93AE-F1834F935D4A}" type="pres">
      <dgm:prSet presAssocID="{4573805C-D460-491C-AE52-726D2777FFC7}" presName="Accent" presStyleLbl="parChTrans1D1" presStyleIdx="5" presStyleCnt="6"/>
      <dgm:spPr/>
    </dgm:pt>
  </dgm:ptLst>
  <dgm:cxnLst>
    <dgm:cxn modelId="{70EB5433-2F25-4D5B-8A62-CF948F7DE590}" srcId="{960DE391-0431-4DF8-B28F-5BB5A06869F5}" destId="{EA422999-DE48-4D73-8B9C-3B417A42DF69}" srcOrd="3" destOrd="0" parTransId="{0DBD7C6B-E900-4A8C-82B7-0DB0EC60DDA1}" sibTransId="{542066F1-78B4-4CAB-B939-22D9BDE75B08}"/>
    <dgm:cxn modelId="{4CAA7543-C7D7-474B-93D3-6CC0FC5AC5E5}" srcId="{016199A5-26D5-4227-8892-6B47E777C536}" destId="{97A061FC-B4C1-4B31-A90A-52610B8CF4D7}" srcOrd="0" destOrd="0" parTransId="{AB287489-D385-437D-B3EA-BF7A825007B2}" sibTransId="{AA5680B5-34BC-45E1-98D7-07080F3B48EB}"/>
    <dgm:cxn modelId="{68C304F8-8C9D-4845-994E-B8A6552AFF20}" type="presOf" srcId="{624262E8-643A-4CB9-B3ED-1575D5E1DAED}" destId="{B2AE840B-0BA9-43E5-AFE7-2854A00E4EE1}" srcOrd="0" destOrd="0" presId="urn:microsoft.com/office/officeart/2011/layout/TabList"/>
    <dgm:cxn modelId="{63204242-FBC5-4924-B953-76AE8E3FB06A}" srcId="{4573805C-D460-491C-AE52-726D2777FFC7}" destId="{F0AF69E9-94B8-4385-8B1D-4E6FA732872E}" srcOrd="0" destOrd="0" parTransId="{1F41DBB8-4CEE-4C8B-AE23-FE8675EE4F8A}" sibTransId="{FD76266B-5AE8-425B-81A4-0329E993E8CF}"/>
    <dgm:cxn modelId="{3DE7F480-FF8B-44A0-9CEA-CDEB6D223A45}" type="presOf" srcId="{D7E1B6E0-946D-4965-BA11-186137AE753A}" destId="{C8A2C8EE-A567-4337-8837-0F2ECF09EB0A}" srcOrd="0" destOrd="0" presId="urn:microsoft.com/office/officeart/2011/layout/TabList"/>
    <dgm:cxn modelId="{F27C9B63-493F-451D-8F1F-9B6F9C9B9FC7}" srcId="{624262E8-643A-4CB9-B3ED-1575D5E1DAED}" destId="{89590DF0-38EB-4AEC-AF9A-E41FB3DA8B9E}" srcOrd="0" destOrd="0" parTransId="{888FB628-539D-4A07-873F-13C829FF4FA7}" sibTransId="{A884BED8-DB55-4E90-925C-30B7614C6B42}"/>
    <dgm:cxn modelId="{F9F6386A-062E-45DF-B4C9-F6571CAFC59E}" type="presOf" srcId="{EA422999-DE48-4D73-8B9C-3B417A42DF69}" destId="{EE9C43B4-5DF3-4A3A-BA34-282D8712D209}" srcOrd="0" destOrd="0" presId="urn:microsoft.com/office/officeart/2011/layout/TabList"/>
    <dgm:cxn modelId="{B03ACE9F-20AB-4B0E-9D6A-E1D55B91F541}" type="presOf" srcId="{F0AF69E9-94B8-4385-8B1D-4E6FA732872E}" destId="{A6EAA775-9BEE-4A98-BD3B-5FEA8414F27E}" srcOrd="0" destOrd="0" presId="urn:microsoft.com/office/officeart/2011/layout/TabList"/>
    <dgm:cxn modelId="{39B8A738-DEA0-4558-AC0B-CE12F3EC3240}" srcId="{960DE391-0431-4DF8-B28F-5BB5A06869F5}" destId="{24A26CE3-D4D8-443F-99AA-3642F59EDC87}" srcOrd="4" destOrd="0" parTransId="{FAE3E558-FCEB-4DF1-BCA2-14BD9C5714E3}" sibTransId="{7D70740D-4C67-48A7-B19E-1BB39307C741}"/>
    <dgm:cxn modelId="{42F60241-9129-4144-B189-F2AD8E3C4E07}" srcId="{960DE391-0431-4DF8-B28F-5BB5A06869F5}" destId="{624262E8-643A-4CB9-B3ED-1575D5E1DAED}" srcOrd="1" destOrd="0" parTransId="{D295C649-E658-4E30-8166-696DE4CF0865}" sibTransId="{0EB00547-8F6D-4FA2-9B71-0FF73381C737}"/>
    <dgm:cxn modelId="{BA26C100-33B1-400D-A4CA-157CFF45A0C5}" type="presOf" srcId="{BB35CC12-8125-4644-BC28-A08450B2F67A}" destId="{03BE38B6-212F-4EFE-B121-3B7D5658B1CE}" srcOrd="0" destOrd="0" presId="urn:microsoft.com/office/officeart/2011/layout/TabList"/>
    <dgm:cxn modelId="{E885A520-A4FF-435A-8612-6B05330F379D}" type="presOf" srcId="{4573805C-D460-491C-AE52-726D2777FFC7}" destId="{26D0A7BA-A100-4AC8-8031-35B97FD78CCA}" srcOrd="0" destOrd="0" presId="urn:microsoft.com/office/officeart/2011/layout/TabList"/>
    <dgm:cxn modelId="{2BA82233-C82C-4CF9-9193-C48C992D05FE}" type="presOf" srcId="{016199A5-26D5-4227-8892-6B47E777C536}" destId="{1CD49C9B-72EB-4B97-9A81-7DC9116AA34A}" srcOrd="0" destOrd="0" presId="urn:microsoft.com/office/officeart/2011/layout/TabList"/>
    <dgm:cxn modelId="{0E26A7A8-87FE-4765-B344-877A8288128C}" srcId="{960DE391-0431-4DF8-B28F-5BB5A06869F5}" destId="{016199A5-26D5-4227-8892-6B47E777C536}" srcOrd="2" destOrd="0" parTransId="{55A112C7-25A9-45F7-8855-085FB52D2765}" sibTransId="{8FB49D47-15F0-4AB0-A623-FD66E16C0880}"/>
    <dgm:cxn modelId="{D2D0A3B3-92AA-4776-9BEC-C86AF954357D}" srcId="{24A26CE3-D4D8-443F-99AA-3642F59EDC87}" destId="{D7E1B6E0-946D-4965-BA11-186137AE753A}" srcOrd="0" destOrd="0" parTransId="{2DFE987B-B927-4C18-B2EF-87403ED59A18}" sibTransId="{11629FB9-6D76-4E6B-9AB1-E06007DA9F10}"/>
    <dgm:cxn modelId="{795EDCFA-2168-487F-B2A8-3B72D4FC561A}" type="presOf" srcId="{24A26CE3-D4D8-443F-99AA-3642F59EDC87}" destId="{812594BD-867F-49FD-BBA9-FE6287DF94B4}" srcOrd="0" destOrd="0" presId="urn:microsoft.com/office/officeart/2011/layout/TabList"/>
    <dgm:cxn modelId="{3937CE44-91EA-4F82-9493-1946EF450C0B}" srcId="{EA422999-DE48-4D73-8B9C-3B417A42DF69}" destId="{BB35CC12-8125-4644-BC28-A08450B2F67A}" srcOrd="0" destOrd="0" parTransId="{D571F7B3-3D63-420B-928B-9236119FD2E4}" sibTransId="{1C98AB90-AB12-4F2B-8328-79A165B21EE1}"/>
    <dgm:cxn modelId="{5567D772-2287-4850-89C6-4AAD57C8CD33}" type="presOf" srcId="{960DE391-0431-4DF8-B28F-5BB5A06869F5}" destId="{887851FD-459E-4EC6-A2FE-CE6B86F8DD8E}" srcOrd="0" destOrd="0" presId="urn:microsoft.com/office/officeart/2011/layout/TabList"/>
    <dgm:cxn modelId="{FAA49863-FF0C-445E-9AFC-CD19FA74178B}" type="presOf" srcId="{89590DF0-38EB-4AEC-AF9A-E41FB3DA8B9E}" destId="{E943E028-F64A-4367-8E6C-90117621DF40}" srcOrd="0" destOrd="0" presId="urn:microsoft.com/office/officeart/2011/layout/TabList"/>
    <dgm:cxn modelId="{560E777F-EDB2-4961-9620-9CFFEC2E1F37}" type="presOf" srcId="{CF87B0E5-AFED-42C0-A0FC-28E5BEBCDDD3}" destId="{9708B70F-2809-405B-BA98-B496E1AF3C6E}" srcOrd="0" destOrd="0" presId="urn:microsoft.com/office/officeart/2011/layout/TabList"/>
    <dgm:cxn modelId="{27FC3931-B6E2-421E-80C0-C6DBB22A5252}" srcId="{3348977D-1AF4-40E3-8FA7-A55CE7D8778C}" destId="{CF87B0E5-AFED-42C0-A0FC-28E5BEBCDDD3}" srcOrd="0" destOrd="0" parTransId="{DE7260CD-C4F1-449B-B204-93D9EF3FA424}" sibTransId="{40189A68-0A99-4F16-8FBC-461034A2E4D4}"/>
    <dgm:cxn modelId="{82081AB3-A3DF-4E14-BF82-08BBDC4D2518}" srcId="{960DE391-0431-4DF8-B28F-5BB5A06869F5}" destId="{3348977D-1AF4-40E3-8FA7-A55CE7D8778C}" srcOrd="0" destOrd="0" parTransId="{3A7C3FD5-AD87-4449-92A5-35D4D1A8805C}" sibTransId="{D4E23C99-0701-4263-839E-EF6750662D04}"/>
    <dgm:cxn modelId="{414C4D8B-5BAA-46BC-90A6-D86B0415632B}" type="presOf" srcId="{97A061FC-B4C1-4B31-A90A-52610B8CF4D7}" destId="{3C1F0BA0-3270-4807-A63B-7DB5BFD5C27A}" srcOrd="0" destOrd="0" presId="urn:microsoft.com/office/officeart/2011/layout/TabList"/>
    <dgm:cxn modelId="{7FEBFEF6-AE82-46A6-8498-F1C7B5121CE1}" srcId="{960DE391-0431-4DF8-B28F-5BB5A06869F5}" destId="{4573805C-D460-491C-AE52-726D2777FFC7}" srcOrd="5" destOrd="0" parTransId="{971E7C95-1F4D-4CAE-8371-AA73C1FAB17C}" sibTransId="{6A8CF734-F380-416F-A2A4-13710362FE25}"/>
    <dgm:cxn modelId="{D88A722F-8145-44DB-BBA5-DEBD9475736D}" type="presOf" srcId="{3348977D-1AF4-40E3-8FA7-A55CE7D8778C}" destId="{72B99D2A-8AA2-4C46-BEE2-97AA189415B2}" srcOrd="0" destOrd="0" presId="urn:microsoft.com/office/officeart/2011/layout/TabList"/>
    <dgm:cxn modelId="{D64F2286-E7F8-4F21-8D38-E1189EDD6D5D}" type="presParOf" srcId="{887851FD-459E-4EC6-A2FE-CE6B86F8DD8E}" destId="{225E6E54-6223-4437-8017-96E8C57AF3E7}" srcOrd="0" destOrd="0" presId="urn:microsoft.com/office/officeart/2011/layout/TabList"/>
    <dgm:cxn modelId="{FC3F278B-C84B-48CE-AC6F-A92C5EB94260}" type="presParOf" srcId="{225E6E54-6223-4437-8017-96E8C57AF3E7}" destId="{9708B70F-2809-405B-BA98-B496E1AF3C6E}" srcOrd="0" destOrd="0" presId="urn:microsoft.com/office/officeart/2011/layout/TabList"/>
    <dgm:cxn modelId="{D95E7390-98FB-4274-B27E-8C2294434D39}" type="presParOf" srcId="{225E6E54-6223-4437-8017-96E8C57AF3E7}" destId="{72B99D2A-8AA2-4C46-BEE2-97AA189415B2}" srcOrd="1" destOrd="0" presId="urn:microsoft.com/office/officeart/2011/layout/TabList"/>
    <dgm:cxn modelId="{4502CC6B-94AE-43F9-968F-8B0BFFE2AE23}" type="presParOf" srcId="{225E6E54-6223-4437-8017-96E8C57AF3E7}" destId="{9FBA5D11-7B65-4979-863F-84666DF3920F}" srcOrd="2" destOrd="0" presId="urn:microsoft.com/office/officeart/2011/layout/TabList"/>
    <dgm:cxn modelId="{A91081AC-842C-4D83-82FC-68720A713B83}" type="presParOf" srcId="{887851FD-459E-4EC6-A2FE-CE6B86F8DD8E}" destId="{56DA91DB-8F2A-46E1-846D-C5C570A477A6}" srcOrd="1" destOrd="0" presId="urn:microsoft.com/office/officeart/2011/layout/TabList"/>
    <dgm:cxn modelId="{D8921258-1180-4622-A296-8066245B9D13}" type="presParOf" srcId="{887851FD-459E-4EC6-A2FE-CE6B86F8DD8E}" destId="{9BC94CEF-7ABC-49D8-9A7D-CBF62452D7AF}" srcOrd="2" destOrd="0" presId="urn:microsoft.com/office/officeart/2011/layout/TabList"/>
    <dgm:cxn modelId="{29133AC6-3E6A-4240-9E2D-BB97EAEA5792}" type="presParOf" srcId="{9BC94CEF-7ABC-49D8-9A7D-CBF62452D7AF}" destId="{E943E028-F64A-4367-8E6C-90117621DF40}" srcOrd="0" destOrd="0" presId="urn:microsoft.com/office/officeart/2011/layout/TabList"/>
    <dgm:cxn modelId="{E272D68A-A8CA-422D-AB18-1623992A488B}" type="presParOf" srcId="{9BC94CEF-7ABC-49D8-9A7D-CBF62452D7AF}" destId="{B2AE840B-0BA9-43E5-AFE7-2854A00E4EE1}" srcOrd="1" destOrd="0" presId="urn:microsoft.com/office/officeart/2011/layout/TabList"/>
    <dgm:cxn modelId="{A88C0905-D8BA-4762-94EF-88ACA8747F4A}" type="presParOf" srcId="{9BC94CEF-7ABC-49D8-9A7D-CBF62452D7AF}" destId="{D5508C64-0A54-4DB4-AA17-D4FF6E3882B2}" srcOrd="2" destOrd="0" presId="urn:microsoft.com/office/officeart/2011/layout/TabList"/>
    <dgm:cxn modelId="{8FCEDE08-3743-4805-A5A8-61993827AE54}" type="presParOf" srcId="{887851FD-459E-4EC6-A2FE-CE6B86F8DD8E}" destId="{B3705537-A43A-4A66-85C3-D91E7213C4FD}" srcOrd="3" destOrd="0" presId="urn:microsoft.com/office/officeart/2011/layout/TabList"/>
    <dgm:cxn modelId="{892627A3-B0EB-446D-ABB0-114705F75C55}" type="presParOf" srcId="{887851FD-459E-4EC6-A2FE-CE6B86F8DD8E}" destId="{0C23F083-BC20-4E3A-8AA9-1BB6A307D944}" srcOrd="4" destOrd="0" presId="urn:microsoft.com/office/officeart/2011/layout/TabList"/>
    <dgm:cxn modelId="{33024827-0A14-4A46-A054-346E08430D06}" type="presParOf" srcId="{0C23F083-BC20-4E3A-8AA9-1BB6A307D944}" destId="{3C1F0BA0-3270-4807-A63B-7DB5BFD5C27A}" srcOrd="0" destOrd="0" presId="urn:microsoft.com/office/officeart/2011/layout/TabList"/>
    <dgm:cxn modelId="{674D4441-A189-444C-90FE-3E18EB083C1E}" type="presParOf" srcId="{0C23F083-BC20-4E3A-8AA9-1BB6A307D944}" destId="{1CD49C9B-72EB-4B97-9A81-7DC9116AA34A}" srcOrd="1" destOrd="0" presId="urn:microsoft.com/office/officeart/2011/layout/TabList"/>
    <dgm:cxn modelId="{4321EBA8-A64C-4FDA-8C00-87F6103DFF22}" type="presParOf" srcId="{0C23F083-BC20-4E3A-8AA9-1BB6A307D944}" destId="{0483A581-82E9-4F82-B9C3-819BC8F42442}" srcOrd="2" destOrd="0" presId="urn:microsoft.com/office/officeart/2011/layout/TabList"/>
    <dgm:cxn modelId="{A92FEAAE-C24F-41C0-B549-FE7ECCE9ACBC}" type="presParOf" srcId="{887851FD-459E-4EC6-A2FE-CE6B86F8DD8E}" destId="{33D34210-41D3-4388-8104-543073106397}" srcOrd="5" destOrd="0" presId="urn:microsoft.com/office/officeart/2011/layout/TabList"/>
    <dgm:cxn modelId="{A70BFC34-9673-4D70-A6F3-40920CF0002C}" type="presParOf" srcId="{887851FD-459E-4EC6-A2FE-CE6B86F8DD8E}" destId="{11DE3EEE-99B6-4ABD-8787-D812CDAEFE57}" srcOrd="6" destOrd="0" presId="urn:microsoft.com/office/officeart/2011/layout/TabList"/>
    <dgm:cxn modelId="{CE369C16-3BB2-471E-9FFE-2A374E5B0FF4}" type="presParOf" srcId="{11DE3EEE-99B6-4ABD-8787-D812CDAEFE57}" destId="{03BE38B6-212F-4EFE-B121-3B7D5658B1CE}" srcOrd="0" destOrd="0" presId="urn:microsoft.com/office/officeart/2011/layout/TabList"/>
    <dgm:cxn modelId="{FAF11D93-C7E1-4E87-9B4B-2F616543C507}" type="presParOf" srcId="{11DE3EEE-99B6-4ABD-8787-D812CDAEFE57}" destId="{EE9C43B4-5DF3-4A3A-BA34-282D8712D209}" srcOrd="1" destOrd="0" presId="urn:microsoft.com/office/officeart/2011/layout/TabList"/>
    <dgm:cxn modelId="{65294FBF-3CA9-4366-908F-8232EBB2FE17}" type="presParOf" srcId="{11DE3EEE-99B6-4ABD-8787-D812CDAEFE57}" destId="{1BDED571-2B31-4891-BB7D-3A25A17E29A8}" srcOrd="2" destOrd="0" presId="urn:microsoft.com/office/officeart/2011/layout/TabList"/>
    <dgm:cxn modelId="{38BC8FAA-982F-4C10-BEB8-092F93BE5504}" type="presParOf" srcId="{887851FD-459E-4EC6-A2FE-CE6B86F8DD8E}" destId="{8CC9C590-4F87-4FE3-82B9-024ED17031F8}" srcOrd="7" destOrd="0" presId="urn:microsoft.com/office/officeart/2011/layout/TabList"/>
    <dgm:cxn modelId="{92039689-56B8-49BC-BE45-C175412F7004}" type="presParOf" srcId="{887851FD-459E-4EC6-A2FE-CE6B86F8DD8E}" destId="{863BF84C-1AD5-40C3-A99C-BE9F3A516C92}" srcOrd="8" destOrd="0" presId="urn:microsoft.com/office/officeart/2011/layout/TabList"/>
    <dgm:cxn modelId="{47791AC4-6E48-4549-9865-6E479DE9BEAF}" type="presParOf" srcId="{863BF84C-1AD5-40C3-A99C-BE9F3A516C92}" destId="{C8A2C8EE-A567-4337-8837-0F2ECF09EB0A}" srcOrd="0" destOrd="0" presId="urn:microsoft.com/office/officeart/2011/layout/TabList"/>
    <dgm:cxn modelId="{F29A7F2C-E4F4-4604-AD59-F871C16F70C0}" type="presParOf" srcId="{863BF84C-1AD5-40C3-A99C-BE9F3A516C92}" destId="{812594BD-867F-49FD-BBA9-FE6287DF94B4}" srcOrd="1" destOrd="0" presId="urn:microsoft.com/office/officeart/2011/layout/TabList"/>
    <dgm:cxn modelId="{03110C14-40C0-4978-91E0-E5392EFA6253}" type="presParOf" srcId="{863BF84C-1AD5-40C3-A99C-BE9F3A516C92}" destId="{46AA20C6-D289-44E7-BA41-02C31C458624}" srcOrd="2" destOrd="0" presId="urn:microsoft.com/office/officeart/2011/layout/TabList"/>
    <dgm:cxn modelId="{27608E9C-A32B-48ED-A242-80166EB5AAFE}" type="presParOf" srcId="{887851FD-459E-4EC6-A2FE-CE6B86F8DD8E}" destId="{1AB3F4DE-1F5A-4FC0-96B1-2D5D77AD573A}" srcOrd="9" destOrd="0" presId="urn:microsoft.com/office/officeart/2011/layout/TabList"/>
    <dgm:cxn modelId="{1FDDF6C4-E88A-40C7-8984-A29781339226}" type="presParOf" srcId="{887851FD-459E-4EC6-A2FE-CE6B86F8DD8E}" destId="{43FEEB85-DEC9-46EF-91F1-EEA70689E4AC}" srcOrd="10" destOrd="0" presId="urn:microsoft.com/office/officeart/2011/layout/TabList"/>
    <dgm:cxn modelId="{E387B3AC-3E60-4036-9ACC-543A18B03BAB}" type="presParOf" srcId="{43FEEB85-DEC9-46EF-91F1-EEA70689E4AC}" destId="{A6EAA775-9BEE-4A98-BD3B-5FEA8414F27E}" srcOrd="0" destOrd="0" presId="urn:microsoft.com/office/officeart/2011/layout/TabList"/>
    <dgm:cxn modelId="{8DF72F57-1C4A-4A48-84E4-D5AF33868597}" type="presParOf" srcId="{43FEEB85-DEC9-46EF-91F1-EEA70689E4AC}" destId="{26D0A7BA-A100-4AC8-8031-35B97FD78CCA}" srcOrd="1" destOrd="0" presId="urn:microsoft.com/office/officeart/2011/layout/TabList"/>
    <dgm:cxn modelId="{764A2966-B3F4-4E93-8032-CD5AA42ABB3C}" type="presParOf" srcId="{43FEEB85-DEC9-46EF-91F1-EEA70689E4AC}" destId="{62815EE3-F991-435E-93AE-F1834F935D4A}"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8A24DA-BC12-4DE9-9629-7FA3FDDEA24B}" type="doc">
      <dgm:prSet loTypeId="urn:microsoft.com/office/officeart/2005/8/layout/hierarchy4" loCatId="list" qsTypeId="urn:microsoft.com/office/officeart/2005/8/quickstyle/simple1" qsCatId="simple" csTypeId="urn:microsoft.com/office/officeart/2005/8/colors/accent6_1" csCatId="accent6" phldr="1"/>
      <dgm:spPr/>
    </dgm:pt>
    <dgm:pt modelId="{E07A073D-EAD0-4698-8389-457E375A9EBD}">
      <dgm:prSet phldrT="[Text]"/>
      <dgm:spPr/>
      <dgm:t>
        <a:bodyPr/>
        <a:lstStyle/>
        <a:p>
          <a:r>
            <a:rPr lang="en-US" dirty="0" smtClean="0"/>
            <a:t>Medical Evaluations</a:t>
          </a:r>
          <a:endParaRPr lang="en-US" dirty="0"/>
        </a:p>
      </dgm:t>
    </dgm:pt>
    <dgm:pt modelId="{A609E455-3BA9-4BFC-989E-4AD94DCEEA6C}" type="parTrans" cxnId="{05CB9CF4-CA0D-44B7-97AC-9BE126B94401}">
      <dgm:prSet/>
      <dgm:spPr/>
      <dgm:t>
        <a:bodyPr/>
        <a:lstStyle/>
        <a:p>
          <a:endParaRPr lang="en-US"/>
        </a:p>
      </dgm:t>
    </dgm:pt>
    <dgm:pt modelId="{8219A438-B62C-4FC0-91CD-BD6B363B0F7C}" type="sibTrans" cxnId="{05CB9CF4-CA0D-44B7-97AC-9BE126B94401}">
      <dgm:prSet/>
      <dgm:spPr/>
      <dgm:t>
        <a:bodyPr/>
        <a:lstStyle/>
        <a:p>
          <a:endParaRPr lang="en-US"/>
        </a:p>
      </dgm:t>
    </dgm:pt>
    <dgm:pt modelId="{CFF1A50F-7340-4F63-A65E-9EA5DC76FB0D}">
      <dgm:prSet phldrT="[Text]"/>
      <dgm:spPr/>
      <dgm:t>
        <a:bodyPr/>
        <a:lstStyle/>
        <a:p>
          <a:r>
            <a:rPr lang="en-US" dirty="0" smtClean="0"/>
            <a:t>Education &amp; Community Outreach</a:t>
          </a:r>
          <a:endParaRPr lang="en-US" dirty="0"/>
        </a:p>
      </dgm:t>
    </dgm:pt>
    <dgm:pt modelId="{09A260B0-2487-45B2-A832-7581AA5F6679}" type="parTrans" cxnId="{CD2A7C42-BDFA-4FDD-AF53-097FDA4B8FBD}">
      <dgm:prSet/>
      <dgm:spPr/>
      <dgm:t>
        <a:bodyPr/>
        <a:lstStyle/>
        <a:p>
          <a:endParaRPr lang="en-US"/>
        </a:p>
      </dgm:t>
    </dgm:pt>
    <dgm:pt modelId="{7CB1E3D6-5E56-48DF-8AEF-81C10E70F7F0}" type="sibTrans" cxnId="{CD2A7C42-BDFA-4FDD-AF53-097FDA4B8FBD}">
      <dgm:prSet/>
      <dgm:spPr/>
      <dgm:t>
        <a:bodyPr/>
        <a:lstStyle/>
        <a:p>
          <a:endParaRPr lang="en-US"/>
        </a:p>
      </dgm:t>
    </dgm:pt>
    <dgm:pt modelId="{A4E6F3E0-C56A-4766-A4C6-9C5696F497BA}" type="pres">
      <dgm:prSet presAssocID="{778A24DA-BC12-4DE9-9629-7FA3FDDEA24B}" presName="Name0" presStyleCnt="0">
        <dgm:presLayoutVars>
          <dgm:chPref val="1"/>
          <dgm:dir/>
          <dgm:animOne val="branch"/>
          <dgm:animLvl val="lvl"/>
          <dgm:resizeHandles/>
        </dgm:presLayoutVars>
      </dgm:prSet>
      <dgm:spPr/>
    </dgm:pt>
    <dgm:pt modelId="{8744449A-4C93-4783-88BF-C31DB57AFBE1}" type="pres">
      <dgm:prSet presAssocID="{E07A073D-EAD0-4698-8389-457E375A9EBD}" presName="vertOne" presStyleCnt="0"/>
      <dgm:spPr/>
    </dgm:pt>
    <dgm:pt modelId="{26B197FB-2DC2-4E5D-AF88-DA07B3B98557}" type="pres">
      <dgm:prSet presAssocID="{E07A073D-EAD0-4698-8389-457E375A9EBD}" presName="txOne" presStyleLbl="node0" presStyleIdx="0" presStyleCnt="2" custLinFactNeighborX="2525">
        <dgm:presLayoutVars>
          <dgm:chPref val="3"/>
        </dgm:presLayoutVars>
      </dgm:prSet>
      <dgm:spPr/>
      <dgm:t>
        <a:bodyPr/>
        <a:lstStyle/>
        <a:p>
          <a:endParaRPr lang="en-US"/>
        </a:p>
      </dgm:t>
    </dgm:pt>
    <dgm:pt modelId="{AE25D3A5-CC14-4433-B9CF-39E12BEA4B1F}" type="pres">
      <dgm:prSet presAssocID="{E07A073D-EAD0-4698-8389-457E375A9EBD}" presName="horzOne" presStyleCnt="0"/>
      <dgm:spPr/>
    </dgm:pt>
    <dgm:pt modelId="{B877B682-9892-44AB-8141-4FD0D90EC43C}" type="pres">
      <dgm:prSet presAssocID="{8219A438-B62C-4FC0-91CD-BD6B363B0F7C}" presName="sibSpaceOne" presStyleCnt="0"/>
      <dgm:spPr/>
    </dgm:pt>
    <dgm:pt modelId="{374576D9-F676-43CA-90F4-C18D989D5606}" type="pres">
      <dgm:prSet presAssocID="{CFF1A50F-7340-4F63-A65E-9EA5DC76FB0D}" presName="vertOne" presStyleCnt="0"/>
      <dgm:spPr/>
    </dgm:pt>
    <dgm:pt modelId="{C5D493E2-0E82-43BC-B1D8-9A4DD6982A64}" type="pres">
      <dgm:prSet presAssocID="{CFF1A50F-7340-4F63-A65E-9EA5DC76FB0D}" presName="txOne" presStyleLbl="node0" presStyleIdx="1" presStyleCnt="2" custLinFactNeighborX="75">
        <dgm:presLayoutVars>
          <dgm:chPref val="3"/>
        </dgm:presLayoutVars>
      </dgm:prSet>
      <dgm:spPr/>
      <dgm:t>
        <a:bodyPr/>
        <a:lstStyle/>
        <a:p>
          <a:endParaRPr lang="en-US"/>
        </a:p>
      </dgm:t>
    </dgm:pt>
    <dgm:pt modelId="{3566DE02-CA3D-4C93-829A-480113433CED}" type="pres">
      <dgm:prSet presAssocID="{CFF1A50F-7340-4F63-A65E-9EA5DC76FB0D}" presName="horzOne" presStyleCnt="0"/>
      <dgm:spPr/>
    </dgm:pt>
  </dgm:ptLst>
  <dgm:cxnLst>
    <dgm:cxn modelId="{55523AA5-A6AF-4158-BE7E-CFF9CDCFAA2D}" type="presOf" srcId="{CFF1A50F-7340-4F63-A65E-9EA5DC76FB0D}" destId="{C5D493E2-0E82-43BC-B1D8-9A4DD6982A64}" srcOrd="0" destOrd="0" presId="urn:microsoft.com/office/officeart/2005/8/layout/hierarchy4"/>
    <dgm:cxn modelId="{D69FF4E0-3BDF-4CA4-87AE-AC6EA667C429}" type="presOf" srcId="{778A24DA-BC12-4DE9-9629-7FA3FDDEA24B}" destId="{A4E6F3E0-C56A-4766-A4C6-9C5696F497BA}" srcOrd="0" destOrd="0" presId="urn:microsoft.com/office/officeart/2005/8/layout/hierarchy4"/>
    <dgm:cxn modelId="{CD2A7C42-BDFA-4FDD-AF53-097FDA4B8FBD}" srcId="{778A24DA-BC12-4DE9-9629-7FA3FDDEA24B}" destId="{CFF1A50F-7340-4F63-A65E-9EA5DC76FB0D}" srcOrd="1" destOrd="0" parTransId="{09A260B0-2487-45B2-A832-7581AA5F6679}" sibTransId="{7CB1E3D6-5E56-48DF-8AEF-81C10E70F7F0}"/>
    <dgm:cxn modelId="{05CB9CF4-CA0D-44B7-97AC-9BE126B94401}" srcId="{778A24DA-BC12-4DE9-9629-7FA3FDDEA24B}" destId="{E07A073D-EAD0-4698-8389-457E375A9EBD}" srcOrd="0" destOrd="0" parTransId="{A609E455-3BA9-4BFC-989E-4AD94DCEEA6C}" sibTransId="{8219A438-B62C-4FC0-91CD-BD6B363B0F7C}"/>
    <dgm:cxn modelId="{28B6A1C4-297F-49B5-983E-214E512CD77C}" type="presOf" srcId="{E07A073D-EAD0-4698-8389-457E375A9EBD}" destId="{26B197FB-2DC2-4E5D-AF88-DA07B3B98557}" srcOrd="0" destOrd="0" presId="urn:microsoft.com/office/officeart/2005/8/layout/hierarchy4"/>
    <dgm:cxn modelId="{9F5E34A5-4373-4E7B-8091-FFF5E51A1DB7}" type="presParOf" srcId="{A4E6F3E0-C56A-4766-A4C6-9C5696F497BA}" destId="{8744449A-4C93-4783-88BF-C31DB57AFBE1}" srcOrd="0" destOrd="0" presId="urn:microsoft.com/office/officeart/2005/8/layout/hierarchy4"/>
    <dgm:cxn modelId="{9546F940-8A5B-4837-9D9F-A131FAA70AD7}" type="presParOf" srcId="{8744449A-4C93-4783-88BF-C31DB57AFBE1}" destId="{26B197FB-2DC2-4E5D-AF88-DA07B3B98557}" srcOrd="0" destOrd="0" presId="urn:microsoft.com/office/officeart/2005/8/layout/hierarchy4"/>
    <dgm:cxn modelId="{A79EE652-CC28-4E2E-B765-F89BEF93AD8A}" type="presParOf" srcId="{8744449A-4C93-4783-88BF-C31DB57AFBE1}" destId="{AE25D3A5-CC14-4433-B9CF-39E12BEA4B1F}" srcOrd="1" destOrd="0" presId="urn:microsoft.com/office/officeart/2005/8/layout/hierarchy4"/>
    <dgm:cxn modelId="{53EB942C-C1D0-45AC-AD4B-226461FF696D}" type="presParOf" srcId="{A4E6F3E0-C56A-4766-A4C6-9C5696F497BA}" destId="{B877B682-9892-44AB-8141-4FD0D90EC43C}" srcOrd="1" destOrd="0" presId="urn:microsoft.com/office/officeart/2005/8/layout/hierarchy4"/>
    <dgm:cxn modelId="{31EC62F8-5125-408F-A535-5BAD33132BE8}" type="presParOf" srcId="{A4E6F3E0-C56A-4766-A4C6-9C5696F497BA}" destId="{374576D9-F676-43CA-90F4-C18D989D5606}" srcOrd="2" destOrd="0" presId="urn:microsoft.com/office/officeart/2005/8/layout/hierarchy4"/>
    <dgm:cxn modelId="{3F85EA5C-2B31-4A8B-B4CD-9D40DAD0C3B4}" type="presParOf" srcId="{374576D9-F676-43CA-90F4-C18D989D5606}" destId="{C5D493E2-0E82-43BC-B1D8-9A4DD6982A64}" srcOrd="0" destOrd="0" presId="urn:microsoft.com/office/officeart/2005/8/layout/hierarchy4"/>
    <dgm:cxn modelId="{9B2C79C5-C0F0-45FF-8EAD-3A076F4D8E91}" type="presParOf" srcId="{374576D9-F676-43CA-90F4-C18D989D5606}" destId="{3566DE02-CA3D-4C93-829A-480113433CE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E4E59-6E6E-48F1-ABD7-37E6B543360D}"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n-US"/>
        </a:p>
      </dgm:t>
    </dgm:pt>
    <dgm:pt modelId="{30CD655E-EA0F-4AE0-820D-C59F1FAC1F0E}">
      <dgm:prSet phldrT="[Text]"/>
      <dgm:spPr/>
      <dgm:t>
        <a:bodyPr/>
        <a:lstStyle/>
        <a:p>
          <a:r>
            <a:rPr lang="en-US" dirty="0" smtClean="0"/>
            <a:t>Medical Evaluations</a:t>
          </a:r>
          <a:endParaRPr lang="en-US" dirty="0"/>
        </a:p>
      </dgm:t>
    </dgm:pt>
    <dgm:pt modelId="{04FC8CDF-9D8D-459F-91C5-E7C6600A468A}" type="parTrans" cxnId="{8B6B9076-0E10-447F-A937-FCAD2DCDA83B}">
      <dgm:prSet/>
      <dgm:spPr/>
      <dgm:t>
        <a:bodyPr/>
        <a:lstStyle/>
        <a:p>
          <a:endParaRPr lang="en-US"/>
        </a:p>
      </dgm:t>
    </dgm:pt>
    <dgm:pt modelId="{EF37A115-CF65-4E52-906F-C16C7E8E70DE}" type="sibTrans" cxnId="{8B6B9076-0E10-447F-A937-FCAD2DCDA83B}">
      <dgm:prSet/>
      <dgm:spPr/>
      <dgm:t>
        <a:bodyPr/>
        <a:lstStyle/>
        <a:p>
          <a:endParaRPr lang="en-US"/>
        </a:p>
      </dgm:t>
    </dgm:pt>
    <dgm:pt modelId="{7FA06861-C9A3-4FDB-9D01-5948E3EED4CE}">
      <dgm:prSet phldrT="[Text]"/>
      <dgm:spPr/>
      <dgm:t>
        <a:bodyPr/>
        <a:lstStyle/>
        <a:p>
          <a:r>
            <a:rPr lang="en-US" dirty="0" smtClean="0"/>
            <a:t>Asbestos Screenings </a:t>
          </a:r>
          <a:endParaRPr lang="en-US" dirty="0"/>
        </a:p>
      </dgm:t>
    </dgm:pt>
    <dgm:pt modelId="{92745EA5-D5A4-4A48-8B51-36FD3D69632F}" type="parTrans" cxnId="{8D23268B-63E9-4C2B-B4C7-6EF7E9332223}">
      <dgm:prSet/>
      <dgm:spPr/>
      <dgm:t>
        <a:bodyPr/>
        <a:lstStyle/>
        <a:p>
          <a:endParaRPr lang="en-US"/>
        </a:p>
      </dgm:t>
    </dgm:pt>
    <dgm:pt modelId="{BB23D241-0498-41DE-9914-11C773FFA541}" type="sibTrans" cxnId="{8D23268B-63E9-4C2B-B4C7-6EF7E9332223}">
      <dgm:prSet/>
      <dgm:spPr/>
      <dgm:t>
        <a:bodyPr/>
        <a:lstStyle/>
        <a:p>
          <a:endParaRPr lang="en-US"/>
        </a:p>
      </dgm:t>
    </dgm:pt>
    <dgm:pt modelId="{7139E462-AC2F-4B3D-8C94-3EA449D1D18A}">
      <dgm:prSet phldrT="[Text]"/>
      <dgm:spPr/>
      <dgm:t>
        <a:bodyPr/>
        <a:lstStyle/>
        <a:p>
          <a:r>
            <a:rPr lang="en-US" dirty="0" smtClean="0"/>
            <a:t>Health Surveillance Programs</a:t>
          </a:r>
        </a:p>
      </dgm:t>
    </dgm:pt>
    <dgm:pt modelId="{17F8CC91-4537-4FF0-8A2E-8D88B35BB0CB}" type="parTrans" cxnId="{0A7ED91B-2364-4A80-A8EB-217DB30E25D9}">
      <dgm:prSet/>
      <dgm:spPr/>
      <dgm:t>
        <a:bodyPr/>
        <a:lstStyle/>
        <a:p>
          <a:endParaRPr lang="en-US"/>
        </a:p>
      </dgm:t>
    </dgm:pt>
    <dgm:pt modelId="{70DD6C13-BC38-45DA-BA3A-F6EB3D7AB6B0}" type="sibTrans" cxnId="{0A7ED91B-2364-4A80-A8EB-217DB30E25D9}">
      <dgm:prSet/>
      <dgm:spPr/>
      <dgm:t>
        <a:bodyPr/>
        <a:lstStyle/>
        <a:p>
          <a:endParaRPr lang="en-US"/>
        </a:p>
      </dgm:t>
    </dgm:pt>
    <dgm:pt modelId="{0188DB2B-011D-4D9C-BCF0-BF30879FBF4E}">
      <dgm:prSet phldrT="[Text]"/>
      <dgm:spPr/>
      <dgm:t>
        <a:bodyPr/>
        <a:lstStyle/>
        <a:p>
          <a:r>
            <a:rPr lang="en-US" dirty="0" smtClean="0"/>
            <a:t>Education &amp; Community Outreach</a:t>
          </a:r>
          <a:endParaRPr lang="en-US" dirty="0"/>
        </a:p>
      </dgm:t>
    </dgm:pt>
    <dgm:pt modelId="{D9B1AA1A-3E0A-48C1-8AD3-64BB1B19FB45}" type="parTrans" cxnId="{13CA64DC-93D4-49BE-AE8D-449F9B8E916B}">
      <dgm:prSet/>
      <dgm:spPr/>
      <dgm:t>
        <a:bodyPr/>
        <a:lstStyle/>
        <a:p>
          <a:endParaRPr lang="en-US"/>
        </a:p>
      </dgm:t>
    </dgm:pt>
    <dgm:pt modelId="{77AD6315-D503-48DC-A618-3EE6D7CF1994}" type="sibTrans" cxnId="{13CA64DC-93D4-49BE-AE8D-449F9B8E916B}">
      <dgm:prSet/>
      <dgm:spPr/>
      <dgm:t>
        <a:bodyPr/>
        <a:lstStyle/>
        <a:p>
          <a:endParaRPr lang="en-US"/>
        </a:p>
      </dgm:t>
    </dgm:pt>
    <dgm:pt modelId="{39D3C23A-4FF8-4083-AA01-8E924CDC26A0}">
      <dgm:prSet phldrT="[Text]"/>
      <dgm:spPr/>
      <dgm:t>
        <a:bodyPr/>
        <a:lstStyle/>
        <a:p>
          <a:r>
            <a:rPr lang="en-US" dirty="0" smtClean="0"/>
            <a:t>Lunch &amp; Learn</a:t>
          </a:r>
          <a:endParaRPr lang="en-US" dirty="0"/>
        </a:p>
      </dgm:t>
    </dgm:pt>
    <dgm:pt modelId="{52E0F9DA-6A6E-4FB9-885A-3D3EAE8396F2}" type="parTrans" cxnId="{7A3F4DC1-EA6B-429A-98AC-07BDBF246FF8}">
      <dgm:prSet/>
      <dgm:spPr/>
      <dgm:t>
        <a:bodyPr/>
        <a:lstStyle/>
        <a:p>
          <a:endParaRPr lang="en-US"/>
        </a:p>
      </dgm:t>
    </dgm:pt>
    <dgm:pt modelId="{75BA11B7-AB90-4409-8109-60225F14001F}" type="sibTrans" cxnId="{7A3F4DC1-EA6B-429A-98AC-07BDBF246FF8}">
      <dgm:prSet/>
      <dgm:spPr/>
      <dgm:t>
        <a:bodyPr/>
        <a:lstStyle/>
        <a:p>
          <a:endParaRPr lang="en-US"/>
        </a:p>
      </dgm:t>
    </dgm:pt>
    <dgm:pt modelId="{2EC27220-5AB4-46AB-8998-24E7CE993F82}">
      <dgm:prSet phldrT="[Text]"/>
      <dgm:spPr/>
      <dgm:t>
        <a:bodyPr/>
        <a:lstStyle/>
        <a:p>
          <a:r>
            <a:rPr lang="en-US" dirty="0" smtClean="0"/>
            <a:t>Lectures</a:t>
          </a:r>
          <a:endParaRPr lang="en-US" dirty="0"/>
        </a:p>
      </dgm:t>
    </dgm:pt>
    <dgm:pt modelId="{8154A54A-1349-4C6F-88CB-A3B0D993338C}" type="parTrans" cxnId="{8E933E0E-C414-4360-914C-14B4BDDB4DF9}">
      <dgm:prSet/>
      <dgm:spPr/>
      <dgm:t>
        <a:bodyPr/>
        <a:lstStyle/>
        <a:p>
          <a:endParaRPr lang="en-US"/>
        </a:p>
      </dgm:t>
    </dgm:pt>
    <dgm:pt modelId="{E0A80B3D-56C5-4C87-8959-3CE93068593C}" type="sibTrans" cxnId="{8E933E0E-C414-4360-914C-14B4BDDB4DF9}">
      <dgm:prSet/>
      <dgm:spPr/>
      <dgm:t>
        <a:bodyPr/>
        <a:lstStyle/>
        <a:p>
          <a:endParaRPr lang="en-US"/>
        </a:p>
      </dgm:t>
    </dgm:pt>
    <dgm:pt modelId="{4218C4E6-F076-45B5-A78E-7509181571F6}">
      <dgm:prSet phldrT="[Text]"/>
      <dgm:spPr/>
      <dgm:t>
        <a:bodyPr/>
        <a:lstStyle/>
        <a:p>
          <a:r>
            <a:rPr lang="en-US" dirty="0" smtClean="0"/>
            <a:t>Wellness Presentations</a:t>
          </a:r>
          <a:endParaRPr lang="en-US" dirty="0"/>
        </a:p>
      </dgm:t>
    </dgm:pt>
    <dgm:pt modelId="{6F31141B-7CB5-421B-A902-044054330916}" type="parTrans" cxnId="{4AE15C0F-9310-4FD3-806E-862FDF6710CF}">
      <dgm:prSet/>
      <dgm:spPr/>
      <dgm:t>
        <a:bodyPr/>
        <a:lstStyle/>
        <a:p>
          <a:endParaRPr lang="en-US"/>
        </a:p>
      </dgm:t>
    </dgm:pt>
    <dgm:pt modelId="{D37497E8-7F04-4E10-9D5D-8CF2D6DEAED5}" type="sibTrans" cxnId="{4AE15C0F-9310-4FD3-806E-862FDF6710CF}">
      <dgm:prSet/>
      <dgm:spPr/>
      <dgm:t>
        <a:bodyPr/>
        <a:lstStyle/>
        <a:p>
          <a:endParaRPr lang="en-US"/>
        </a:p>
      </dgm:t>
    </dgm:pt>
    <dgm:pt modelId="{48A655BF-E535-437B-8F4C-E4A5A79A2776}">
      <dgm:prSet phldrT="[Text]"/>
      <dgm:spPr/>
      <dgm:t>
        <a:bodyPr/>
        <a:lstStyle/>
        <a:p>
          <a:r>
            <a:rPr lang="en-US" dirty="0" smtClean="0"/>
            <a:t>Vaccine Programs</a:t>
          </a:r>
        </a:p>
      </dgm:t>
    </dgm:pt>
    <dgm:pt modelId="{B1256B01-209E-464C-A8DA-2036A2757B3D}" type="parTrans" cxnId="{90ADF17E-1D1B-417B-A6DD-FAC0A40EC95C}">
      <dgm:prSet/>
      <dgm:spPr/>
      <dgm:t>
        <a:bodyPr/>
        <a:lstStyle/>
        <a:p>
          <a:endParaRPr lang="en-US"/>
        </a:p>
      </dgm:t>
    </dgm:pt>
    <dgm:pt modelId="{CDB9FB39-2450-49C3-81F2-16135FA29BAE}" type="sibTrans" cxnId="{90ADF17E-1D1B-417B-A6DD-FAC0A40EC95C}">
      <dgm:prSet/>
      <dgm:spPr/>
      <dgm:t>
        <a:bodyPr/>
        <a:lstStyle/>
        <a:p>
          <a:endParaRPr lang="en-US"/>
        </a:p>
      </dgm:t>
    </dgm:pt>
    <dgm:pt modelId="{27E7D801-AD32-4B78-B5E8-0A98AA2A1EC1}">
      <dgm:prSet phldrT="[Text]"/>
      <dgm:spPr/>
      <dgm:t>
        <a:bodyPr/>
        <a:lstStyle/>
        <a:p>
          <a:r>
            <a:rPr lang="en-US" dirty="0" smtClean="0"/>
            <a:t>Diagnosis &amp; Treatment of Patients</a:t>
          </a:r>
          <a:endParaRPr lang="en-US" dirty="0"/>
        </a:p>
      </dgm:t>
    </dgm:pt>
    <dgm:pt modelId="{F15E4BA7-B4C5-472B-A786-8B4682A774C6}" type="parTrans" cxnId="{87682E66-47FB-4D25-9C1A-AEEC204C1662}">
      <dgm:prSet/>
      <dgm:spPr/>
      <dgm:t>
        <a:bodyPr/>
        <a:lstStyle/>
        <a:p>
          <a:endParaRPr lang="en-US"/>
        </a:p>
      </dgm:t>
    </dgm:pt>
    <dgm:pt modelId="{89CC1AB3-6830-4AFC-893F-0A8B4503EC9F}" type="sibTrans" cxnId="{87682E66-47FB-4D25-9C1A-AEEC204C1662}">
      <dgm:prSet/>
      <dgm:spPr/>
      <dgm:t>
        <a:bodyPr/>
        <a:lstStyle/>
        <a:p>
          <a:endParaRPr lang="en-US"/>
        </a:p>
      </dgm:t>
    </dgm:pt>
    <dgm:pt modelId="{A40CCE66-F389-455F-A10A-59A0B47BD18A}">
      <dgm:prSet phldrT="[Text]"/>
      <dgm:spPr/>
      <dgm:t>
        <a:bodyPr/>
        <a:lstStyle/>
        <a:p>
          <a:r>
            <a:rPr lang="en-US" dirty="0" smtClean="0"/>
            <a:t>Know Your Numbers</a:t>
          </a:r>
          <a:endParaRPr lang="en-US" dirty="0"/>
        </a:p>
      </dgm:t>
    </dgm:pt>
    <dgm:pt modelId="{C2489EE1-47E1-4146-9B5D-147E4505CACD}" type="parTrans" cxnId="{F8D0CA62-E9FC-44B2-985E-F4EEB38F9713}">
      <dgm:prSet/>
      <dgm:spPr/>
      <dgm:t>
        <a:bodyPr/>
        <a:lstStyle/>
        <a:p>
          <a:endParaRPr lang="en-US"/>
        </a:p>
      </dgm:t>
    </dgm:pt>
    <dgm:pt modelId="{7C05C6C4-1868-480D-B544-424D49DC485B}" type="sibTrans" cxnId="{F8D0CA62-E9FC-44B2-985E-F4EEB38F9713}">
      <dgm:prSet/>
      <dgm:spPr/>
      <dgm:t>
        <a:bodyPr/>
        <a:lstStyle/>
        <a:p>
          <a:endParaRPr lang="en-US"/>
        </a:p>
      </dgm:t>
    </dgm:pt>
    <dgm:pt modelId="{BD0009A0-C246-4626-AF43-876C7E232CAD}">
      <dgm:prSet phldrT="[Text]"/>
      <dgm:spPr/>
      <dgm:t>
        <a:bodyPr/>
        <a:lstStyle/>
        <a:p>
          <a:r>
            <a:rPr lang="en-US" dirty="0" smtClean="0"/>
            <a:t>Heart Smart</a:t>
          </a:r>
          <a:endParaRPr lang="en-US" dirty="0"/>
        </a:p>
      </dgm:t>
    </dgm:pt>
    <dgm:pt modelId="{B27F5F22-C2D8-4A47-87E0-7869D93224FA}" type="parTrans" cxnId="{454EBD65-C318-4FCD-BFD4-2A7DC34F13CB}">
      <dgm:prSet/>
      <dgm:spPr/>
      <dgm:t>
        <a:bodyPr/>
        <a:lstStyle/>
        <a:p>
          <a:endParaRPr lang="en-US"/>
        </a:p>
      </dgm:t>
    </dgm:pt>
    <dgm:pt modelId="{F272E2A2-0B8B-499C-8BE9-9104D3B4A512}" type="sibTrans" cxnId="{454EBD65-C318-4FCD-BFD4-2A7DC34F13CB}">
      <dgm:prSet/>
      <dgm:spPr/>
      <dgm:t>
        <a:bodyPr/>
        <a:lstStyle/>
        <a:p>
          <a:endParaRPr lang="en-US"/>
        </a:p>
      </dgm:t>
    </dgm:pt>
    <dgm:pt modelId="{3BC1240E-9E3B-497F-9FB6-DC503E345C54}">
      <dgm:prSet phldrT="[Text]"/>
      <dgm:spPr/>
      <dgm:t>
        <a:bodyPr/>
        <a:lstStyle/>
        <a:p>
          <a:r>
            <a:rPr lang="en-US" dirty="0" smtClean="0"/>
            <a:t>Annual Firefighter Exams</a:t>
          </a:r>
        </a:p>
      </dgm:t>
    </dgm:pt>
    <dgm:pt modelId="{DB5B8A99-7549-4F41-9816-D70EFF13F5E7}" type="parTrans" cxnId="{3FB29FA9-D599-4CEC-8996-DA664C295306}">
      <dgm:prSet/>
      <dgm:spPr/>
      <dgm:t>
        <a:bodyPr/>
        <a:lstStyle/>
        <a:p>
          <a:endParaRPr lang="en-US"/>
        </a:p>
      </dgm:t>
    </dgm:pt>
    <dgm:pt modelId="{EF27BA23-A758-42AB-80F4-B96217AAA608}" type="sibTrans" cxnId="{3FB29FA9-D599-4CEC-8996-DA664C295306}">
      <dgm:prSet/>
      <dgm:spPr/>
      <dgm:t>
        <a:bodyPr/>
        <a:lstStyle/>
        <a:p>
          <a:endParaRPr lang="en-US"/>
        </a:p>
      </dgm:t>
    </dgm:pt>
    <dgm:pt modelId="{84CFA078-47FD-4A75-BAFD-E2ED2C2A9900}" type="pres">
      <dgm:prSet presAssocID="{10FE4E59-6E6E-48F1-ABD7-37E6B543360D}" presName="layout" presStyleCnt="0">
        <dgm:presLayoutVars>
          <dgm:chMax/>
          <dgm:chPref/>
          <dgm:dir/>
          <dgm:resizeHandles/>
        </dgm:presLayoutVars>
      </dgm:prSet>
      <dgm:spPr/>
      <dgm:t>
        <a:bodyPr/>
        <a:lstStyle/>
        <a:p>
          <a:endParaRPr lang="en-US"/>
        </a:p>
      </dgm:t>
    </dgm:pt>
    <dgm:pt modelId="{2B912CE9-5C31-4DD2-8D43-EEA474512D16}" type="pres">
      <dgm:prSet presAssocID="{30CD655E-EA0F-4AE0-820D-C59F1FAC1F0E}" presName="root" presStyleCnt="0">
        <dgm:presLayoutVars>
          <dgm:chMax/>
          <dgm:chPref/>
        </dgm:presLayoutVars>
      </dgm:prSet>
      <dgm:spPr/>
    </dgm:pt>
    <dgm:pt modelId="{DEA980ED-F384-4A6A-9E72-5EB9AF90FD20}" type="pres">
      <dgm:prSet presAssocID="{30CD655E-EA0F-4AE0-820D-C59F1FAC1F0E}" presName="rootComposite" presStyleCnt="0">
        <dgm:presLayoutVars/>
      </dgm:prSet>
      <dgm:spPr/>
    </dgm:pt>
    <dgm:pt modelId="{6E8C15E6-74B9-4AF2-8724-247790D8EDFC}" type="pres">
      <dgm:prSet presAssocID="{30CD655E-EA0F-4AE0-820D-C59F1FAC1F0E}" presName="ParentAccent" presStyleLbl="alignNode1" presStyleIdx="0" presStyleCnt="2"/>
      <dgm:spPr/>
    </dgm:pt>
    <dgm:pt modelId="{0D9BA791-4355-4023-8644-958B202AD1D3}" type="pres">
      <dgm:prSet presAssocID="{30CD655E-EA0F-4AE0-820D-C59F1FAC1F0E}" presName="ParentSmallAccent" presStyleLbl="fgAcc1" presStyleIdx="0" presStyleCnt="2"/>
      <dgm:spPr/>
    </dgm:pt>
    <dgm:pt modelId="{E53DB7AC-6AF2-41DA-BE70-6A2B7A1C64E5}" type="pres">
      <dgm:prSet presAssocID="{30CD655E-EA0F-4AE0-820D-C59F1FAC1F0E}" presName="Parent" presStyleLbl="revTx" presStyleIdx="0" presStyleCnt="12">
        <dgm:presLayoutVars>
          <dgm:chMax/>
          <dgm:chPref val="4"/>
          <dgm:bulletEnabled val="1"/>
        </dgm:presLayoutVars>
      </dgm:prSet>
      <dgm:spPr/>
      <dgm:t>
        <a:bodyPr/>
        <a:lstStyle/>
        <a:p>
          <a:endParaRPr lang="en-US"/>
        </a:p>
      </dgm:t>
    </dgm:pt>
    <dgm:pt modelId="{64F0F4E1-655A-4432-A4E0-F11C7159262E}" type="pres">
      <dgm:prSet presAssocID="{30CD655E-EA0F-4AE0-820D-C59F1FAC1F0E}" presName="childShape" presStyleCnt="0">
        <dgm:presLayoutVars>
          <dgm:chMax val="0"/>
          <dgm:chPref val="0"/>
        </dgm:presLayoutVars>
      </dgm:prSet>
      <dgm:spPr/>
    </dgm:pt>
    <dgm:pt modelId="{186A1946-23F7-4D5A-A478-EF162452DF9B}" type="pres">
      <dgm:prSet presAssocID="{27E7D801-AD32-4B78-B5E8-0A98AA2A1EC1}" presName="childComposite" presStyleCnt="0">
        <dgm:presLayoutVars>
          <dgm:chMax val="0"/>
          <dgm:chPref val="0"/>
        </dgm:presLayoutVars>
      </dgm:prSet>
      <dgm:spPr/>
    </dgm:pt>
    <dgm:pt modelId="{1A1715A5-E181-4BF8-B144-7A49F9B37D59}" type="pres">
      <dgm:prSet presAssocID="{27E7D801-AD32-4B78-B5E8-0A98AA2A1EC1}" presName="ChildAccent" presStyleLbl="solidFgAcc1" presStyleIdx="0" presStyleCnt="10"/>
      <dgm:spPr/>
    </dgm:pt>
    <dgm:pt modelId="{F73766AB-8627-4BEB-9444-3EF770AFDF56}" type="pres">
      <dgm:prSet presAssocID="{27E7D801-AD32-4B78-B5E8-0A98AA2A1EC1}" presName="Child" presStyleLbl="revTx" presStyleIdx="1" presStyleCnt="12">
        <dgm:presLayoutVars>
          <dgm:chMax val="0"/>
          <dgm:chPref val="0"/>
          <dgm:bulletEnabled val="1"/>
        </dgm:presLayoutVars>
      </dgm:prSet>
      <dgm:spPr/>
      <dgm:t>
        <a:bodyPr/>
        <a:lstStyle/>
        <a:p>
          <a:endParaRPr lang="en-US"/>
        </a:p>
      </dgm:t>
    </dgm:pt>
    <dgm:pt modelId="{26003BC0-DB2D-46E6-B728-556F3365EC74}" type="pres">
      <dgm:prSet presAssocID="{7FA06861-C9A3-4FDB-9D01-5948E3EED4CE}" presName="childComposite" presStyleCnt="0">
        <dgm:presLayoutVars>
          <dgm:chMax val="0"/>
          <dgm:chPref val="0"/>
        </dgm:presLayoutVars>
      </dgm:prSet>
      <dgm:spPr/>
    </dgm:pt>
    <dgm:pt modelId="{2A9275F5-6B96-4887-AE85-ED69BD3815A6}" type="pres">
      <dgm:prSet presAssocID="{7FA06861-C9A3-4FDB-9D01-5948E3EED4CE}" presName="ChildAccent" presStyleLbl="solidFgAcc1" presStyleIdx="1" presStyleCnt="10"/>
      <dgm:spPr/>
    </dgm:pt>
    <dgm:pt modelId="{1ACF6990-0562-4B40-95F9-CEBD11D11CEB}" type="pres">
      <dgm:prSet presAssocID="{7FA06861-C9A3-4FDB-9D01-5948E3EED4CE}" presName="Child" presStyleLbl="revTx" presStyleIdx="2" presStyleCnt="12">
        <dgm:presLayoutVars>
          <dgm:chMax val="0"/>
          <dgm:chPref val="0"/>
          <dgm:bulletEnabled val="1"/>
        </dgm:presLayoutVars>
      </dgm:prSet>
      <dgm:spPr/>
      <dgm:t>
        <a:bodyPr/>
        <a:lstStyle/>
        <a:p>
          <a:endParaRPr lang="en-US"/>
        </a:p>
      </dgm:t>
    </dgm:pt>
    <dgm:pt modelId="{2C02913C-859F-46D4-9DED-24CBDAC5ACC2}" type="pres">
      <dgm:prSet presAssocID="{7139E462-AC2F-4B3D-8C94-3EA449D1D18A}" presName="childComposite" presStyleCnt="0">
        <dgm:presLayoutVars>
          <dgm:chMax val="0"/>
          <dgm:chPref val="0"/>
        </dgm:presLayoutVars>
      </dgm:prSet>
      <dgm:spPr/>
    </dgm:pt>
    <dgm:pt modelId="{DBECD533-1C9D-4C42-9B42-6182FBBFD50C}" type="pres">
      <dgm:prSet presAssocID="{7139E462-AC2F-4B3D-8C94-3EA449D1D18A}" presName="ChildAccent" presStyleLbl="solidFgAcc1" presStyleIdx="2" presStyleCnt="10"/>
      <dgm:spPr/>
    </dgm:pt>
    <dgm:pt modelId="{8E49F792-293E-4B03-A655-3D426245C9F5}" type="pres">
      <dgm:prSet presAssocID="{7139E462-AC2F-4B3D-8C94-3EA449D1D18A}" presName="Child" presStyleLbl="revTx" presStyleIdx="3" presStyleCnt="12">
        <dgm:presLayoutVars>
          <dgm:chMax val="0"/>
          <dgm:chPref val="0"/>
          <dgm:bulletEnabled val="1"/>
        </dgm:presLayoutVars>
      </dgm:prSet>
      <dgm:spPr/>
      <dgm:t>
        <a:bodyPr/>
        <a:lstStyle/>
        <a:p>
          <a:endParaRPr lang="en-US"/>
        </a:p>
      </dgm:t>
    </dgm:pt>
    <dgm:pt modelId="{97F6684C-15C6-4DE4-9C22-486766662F90}" type="pres">
      <dgm:prSet presAssocID="{48A655BF-E535-437B-8F4C-E4A5A79A2776}" presName="childComposite" presStyleCnt="0">
        <dgm:presLayoutVars>
          <dgm:chMax val="0"/>
          <dgm:chPref val="0"/>
        </dgm:presLayoutVars>
      </dgm:prSet>
      <dgm:spPr/>
    </dgm:pt>
    <dgm:pt modelId="{66F3BA35-2D80-4645-AACC-B550166F3C76}" type="pres">
      <dgm:prSet presAssocID="{48A655BF-E535-437B-8F4C-E4A5A79A2776}" presName="ChildAccent" presStyleLbl="solidFgAcc1" presStyleIdx="3" presStyleCnt="10"/>
      <dgm:spPr/>
    </dgm:pt>
    <dgm:pt modelId="{AE976368-7F80-42D1-99CC-3C55261A4029}" type="pres">
      <dgm:prSet presAssocID="{48A655BF-E535-437B-8F4C-E4A5A79A2776}" presName="Child" presStyleLbl="revTx" presStyleIdx="4" presStyleCnt="12">
        <dgm:presLayoutVars>
          <dgm:chMax val="0"/>
          <dgm:chPref val="0"/>
          <dgm:bulletEnabled val="1"/>
        </dgm:presLayoutVars>
      </dgm:prSet>
      <dgm:spPr/>
      <dgm:t>
        <a:bodyPr/>
        <a:lstStyle/>
        <a:p>
          <a:endParaRPr lang="en-US"/>
        </a:p>
      </dgm:t>
    </dgm:pt>
    <dgm:pt modelId="{2B2F4546-CEF5-4342-B423-22A7A35876BB}" type="pres">
      <dgm:prSet presAssocID="{3BC1240E-9E3B-497F-9FB6-DC503E345C54}" presName="childComposite" presStyleCnt="0">
        <dgm:presLayoutVars>
          <dgm:chMax val="0"/>
          <dgm:chPref val="0"/>
        </dgm:presLayoutVars>
      </dgm:prSet>
      <dgm:spPr/>
    </dgm:pt>
    <dgm:pt modelId="{05D9282E-9478-49A1-9533-40B877BEF2D9}" type="pres">
      <dgm:prSet presAssocID="{3BC1240E-9E3B-497F-9FB6-DC503E345C54}" presName="ChildAccent" presStyleLbl="solidFgAcc1" presStyleIdx="4" presStyleCnt="10"/>
      <dgm:spPr/>
    </dgm:pt>
    <dgm:pt modelId="{432ADE5C-4D16-4513-8091-D001E6724652}" type="pres">
      <dgm:prSet presAssocID="{3BC1240E-9E3B-497F-9FB6-DC503E345C54}" presName="Child" presStyleLbl="revTx" presStyleIdx="5" presStyleCnt="12">
        <dgm:presLayoutVars>
          <dgm:chMax val="0"/>
          <dgm:chPref val="0"/>
          <dgm:bulletEnabled val="1"/>
        </dgm:presLayoutVars>
      </dgm:prSet>
      <dgm:spPr/>
      <dgm:t>
        <a:bodyPr/>
        <a:lstStyle/>
        <a:p>
          <a:endParaRPr lang="en-US"/>
        </a:p>
      </dgm:t>
    </dgm:pt>
    <dgm:pt modelId="{0B0C6D2A-9CC0-4771-920B-B02A761C4169}" type="pres">
      <dgm:prSet presAssocID="{0188DB2B-011D-4D9C-BCF0-BF30879FBF4E}" presName="root" presStyleCnt="0">
        <dgm:presLayoutVars>
          <dgm:chMax/>
          <dgm:chPref/>
        </dgm:presLayoutVars>
      </dgm:prSet>
      <dgm:spPr/>
    </dgm:pt>
    <dgm:pt modelId="{30B392E6-21B7-40C8-A5E4-7BA0E7A4D951}" type="pres">
      <dgm:prSet presAssocID="{0188DB2B-011D-4D9C-BCF0-BF30879FBF4E}" presName="rootComposite" presStyleCnt="0">
        <dgm:presLayoutVars/>
      </dgm:prSet>
      <dgm:spPr/>
    </dgm:pt>
    <dgm:pt modelId="{F5A2D0F1-2031-4CC5-A163-3407F1F400F9}" type="pres">
      <dgm:prSet presAssocID="{0188DB2B-011D-4D9C-BCF0-BF30879FBF4E}" presName="ParentAccent" presStyleLbl="alignNode1" presStyleIdx="1" presStyleCnt="2"/>
      <dgm:spPr/>
    </dgm:pt>
    <dgm:pt modelId="{5C62CC57-CC50-408D-AF8A-35B9FCBFD2F2}" type="pres">
      <dgm:prSet presAssocID="{0188DB2B-011D-4D9C-BCF0-BF30879FBF4E}" presName="ParentSmallAccent" presStyleLbl="fgAcc1" presStyleIdx="1" presStyleCnt="2"/>
      <dgm:spPr/>
    </dgm:pt>
    <dgm:pt modelId="{E728A001-6B97-4243-A4F5-58B143A69038}" type="pres">
      <dgm:prSet presAssocID="{0188DB2B-011D-4D9C-BCF0-BF30879FBF4E}" presName="Parent" presStyleLbl="revTx" presStyleIdx="6" presStyleCnt="12">
        <dgm:presLayoutVars>
          <dgm:chMax/>
          <dgm:chPref val="4"/>
          <dgm:bulletEnabled val="1"/>
        </dgm:presLayoutVars>
      </dgm:prSet>
      <dgm:spPr/>
      <dgm:t>
        <a:bodyPr/>
        <a:lstStyle/>
        <a:p>
          <a:endParaRPr lang="en-US"/>
        </a:p>
      </dgm:t>
    </dgm:pt>
    <dgm:pt modelId="{1D2D5F58-713E-446E-9863-51464A6AF1A8}" type="pres">
      <dgm:prSet presAssocID="{0188DB2B-011D-4D9C-BCF0-BF30879FBF4E}" presName="childShape" presStyleCnt="0">
        <dgm:presLayoutVars>
          <dgm:chMax val="0"/>
          <dgm:chPref val="0"/>
        </dgm:presLayoutVars>
      </dgm:prSet>
      <dgm:spPr/>
    </dgm:pt>
    <dgm:pt modelId="{ED15C1FC-8AB4-4560-BD16-B8CAE32C9A51}" type="pres">
      <dgm:prSet presAssocID="{39D3C23A-4FF8-4083-AA01-8E924CDC26A0}" presName="childComposite" presStyleCnt="0">
        <dgm:presLayoutVars>
          <dgm:chMax val="0"/>
          <dgm:chPref val="0"/>
        </dgm:presLayoutVars>
      </dgm:prSet>
      <dgm:spPr/>
    </dgm:pt>
    <dgm:pt modelId="{BC098F76-E9A0-42E9-81BA-3376C5C2DAA5}" type="pres">
      <dgm:prSet presAssocID="{39D3C23A-4FF8-4083-AA01-8E924CDC26A0}" presName="ChildAccent" presStyleLbl="solidFgAcc1" presStyleIdx="5" presStyleCnt="10"/>
      <dgm:spPr/>
    </dgm:pt>
    <dgm:pt modelId="{D7FAB68E-C10F-4D43-B6DD-427968A4D19F}" type="pres">
      <dgm:prSet presAssocID="{39D3C23A-4FF8-4083-AA01-8E924CDC26A0}" presName="Child" presStyleLbl="revTx" presStyleIdx="7" presStyleCnt="12">
        <dgm:presLayoutVars>
          <dgm:chMax val="0"/>
          <dgm:chPref val="0"/>
          <dgm:bulletEnabled val="1"/>
        </dgm:presLayoutVars>
      </dgm:prSet>
      <dgm:spPr/>
      <dgm:t>
        <a:bodyPr/>
        <a:lstStyle/>
        <a:p>
          <a:endParaRPr lang="en-US"/>
        </a:p>
      </dgm:t>
    </dgm:pt>
    <dgm:pt modelId="{9DEEAE11-AFD7-4A6E-9598-80DC4B5021AA}" type="pres">
      <dgm:prSet presAssocID="{2EC27220-5AB4-46AB-8998-24E7CE993F82}" presName="childComposite" presStyleCnt="0">
        <dgm:presLayoutVars>
          <dgm:chMax val="0"/>
          <dgm:chPref val="0"/>
        </dgm:presLayoutVars>
      </dgm:prSet>
      <dgm:spPr/>
    </dgm:pt>
    <dgm:pt modelId="{E428D5A0-E036-4577-8E4C-254669439E39}" type="pres">
      <dgm:prSet presAssocID="{2EC27220-5AB4-46AB-8998-24E7CE993F82}" presName="ChildAccent" presStyleLbl="solidFgAcc1" presStyleIdx="6" presStyleCnt="10"/>
      <dgm:spPr/>
    </dgm:pt>
    <dgm:pt modelId="{C062AA53-0C6B-42EF-A1E3-CE83BE1FFE9B}" type="pres">
      <dgm:prSet presAssocID="{2EC27220-5AB4-46AB-8998-24E7CE993F82}" presName="Child" presStyleLbl="revTx" presStyleIdx="8" presStyleCnt="12">
        <dgm:presLayoutVars>
          <dgm:chMax val="0"/>
          <dgm:chPref val="0"/>
          <dgm:bulletEnabled val="1"/>
        </dgm:presLayoutVars>
      </dgm:prSet>
      <dgm:spPr/>
      <dgm:t>
        <a:bodyPr/>
        <a:lstStyle/>
        <a:p>
          <a:endParaRPr lang="en-US"/>
        </a:p>
      </dgm:t>
    </dgm:pt>
    <dgm:pt modelId="{0F18A9DE-4AAD-4FE4-B92A-6B787DF4F304}" type="pres">
      <dgm:prSet presAssocID="{4218C4E6-F076-45B5-A78E-7509181571F6}" presName="childComposite" presStyleCnt="0">
        <dgm:presLayoutVars>
          <dgm:chMax val="0"/>
          <dgm:chPref val="0"/>
        </dgm:presLayoutVars>
      </dgm:prSet>
      <dgm:spPr/>
    </dgm:pt>
    <dgm:pt modelId="{073FA19F-771B-4F08-A7D4-544C35B4AA27}" type="pres">
      <dgm:prSet presAssocID="{4218C4E6-F076-45B5-A78E-7509181571F6}" presName="ChildAccent" presStyleLbl="solidFgAcc1" presStyleIdx="7" presStyleCnt="10"/>
      <dgm:spPr/>
    </dgm:pt>
    <dgm:pt modelId="{E0531669-4553-45A9-B3B1-880DACF50493}" type="pres">
      <dgm:prSet presAssocID="{4218C4E6-F076-45B5-A78E-7509181571F6}" presName="Child" presStyleLbl="revTx" presStyleIdx="9" presStyleCnt="12">
        <dgm:presLayoutVars>
          <dgm:chMax val="0"/>
          <dgm:chPref val="0"/>
          <dgm:bulletEnabled val="1"/>
        </dgm:presLayoutVars>
      </dgm:prSet>
      <dgm:spPr/>
      <dgm:t>
        <a:bodyPr/>
        <a:lstStyle/>
        <a:p>
          <a:endParaRPr lang="en-US"/>
        </a:p>
      </dgm:t>
    </dgm:pt>
    <dgm:pt modelId="{C80F2475-9E9D-4A45-8D99-2C16D1DC83B3}" type="pres">
      <dgm:prSet presAssocID="{A40CCE66-F389-455F-A10A-59A0B47BD18A}" presName="childComposite" presStyleCnt="0">
        <dgm:presLayoutVars>
          <dgm:chMax val="0"/>
          <dgm:chPref val="0"/>
        </dgm:presLayoutVars>
      </dgm:prSet>
      <dgm:spPr/>
    </dgm:pt>
    <dgm:pt modelId="{9502A3B0-0A5B-4CB1-900D-3D3D0C601C46}" type="pres">
      <dgm:prSet presAssocID="{A40CCE66-F389-455F-A10A-59A0B47BD18A}" presName="ChildAccent" presStyleLbl="solidFgAcc1" presStyleIdx="8" presStyleCnt="10"/>
      <dgm:spPr/>
    </dgm:pt>
    <dgm:pt modelId="{0C9AD002-C657-4ACD-857D-F04E69ABBA95}" type="pres">
      <dgm:prSet presAssocID="{A40CCE66-F389-455F-A10A-59A0B47BD18A}" presName="Child" presStyleLbl="revTx" presStyleIdx="10" presStyleCnt="12">
        <dgm:presLayoutVars>
          <dgm:chMax val="0"/>
          <dgm:chPref val="0"/>
          <dgm:bulletEnabled val="1"/>
        </dgm:presLayoutVars>
      </dgm:prSet>
      <dgm:spPr/>
      <dgm:t>
        <a:bodyPr/>
        <a:lstStyle/>
        <a:p>
          <a:endParaRPr lang="en-US"/>
        </a:p>
      </dgm:t>
    </dgm:pt>
    <dgm:pt modelId="{13F505A4-9B25-41E8-9C96-62F06823F577}" type="pres">
      <dgm:prSet presAssocID="{BD0009A0-C246-4626-AF43-876C7E232CAD}" presName="childComposite" presStyleCnt="0">
        <dgm:presLayoutVars>
          <dgm:chMax val="0"/>
          <dgm:chPref val="0"/>
        </dgm:presLayoutVars>
      </dgm:prSet>
      <dgm:spPr/>
    </dgm:pt>
    <dgm:pt modelId="{F8698359-411C-4844-8D36-632715D42189}" type="pres">
      <dgm:prSet presAssocID="{BD0009A0-C246-4626-AF43-876C7E232CAD}" presName="ChildAccent" presStyleLbl="solidFgAcc1" presStyleIdx="9" presStyleCnt="10"/>
      <dgm:spPr/>
    </dgm:pt>
    <dgm:pt modelId="{30E6BE23-840D-43B4-B7DD-FE9C07EC783F}" type="pres">
      <dgm:prSet presAssocID="{BD0009A0-C246-4626-AF43-876C7E232CAD}" presName="Child" presStyleLbl="revTx" presStyleIdx="11" presStyleCnt="12">
        <dgm:presLayoutVars>
          <dgm:chMax val="0"/>
          <dgm:chPref val="0"/>
          <dgm:bulletEnabled val="1"/>
        </dgm:presLayoutVars>
      </dgm:prSet>
      <dgm:spPr/>
      <dgm:t>
        <a:bodyPr/>
        <a:lstStyle/>
        <a:p>
          <a:endParaRPr lang="en-US"/>
        </a:p>
      </dgm:t>
    </dgm:pt>
  </dgm:ptLst>
  <dgm:cxnLst>
    <dgm:cxn modelId="{D5CC723B-AAB9-475A-B723-8AA12B986CCD}" type="presOf" srcId="{7FA06861-C9A3-4FDB-9D01-5948E3EED4CE}" destId="{1ACF6990-0562-4B40-95F9-CEBD11D11CEB}" srcOrd="0" destOrd="0" presId="urn:microsoft.com/office/officeart/2008/layout/SquareAccentList"/>
    <dgm:cxn modelId="{4AE15C0F-9310-4FD3-806E-862FDF6710CF}" srcId="{0188DB2B-011D-4D9C-BCF0-BF30879FBF4E}" destId="{4218C4E6-F076-45B5-A78E-7509181571F6}" srcOrd="2" destOrd="0" parTransId="{6F31141B-7CB5-421B-A902-044054330916}" sibTransId="{D37497E8-7F04-4E10-9D5D-8CF2D6DEAED5}"/>
    <dgm:cxn modelId="{90ADF17E-1D1B-417B-A6DD-FAC0A40EC95C}" srcId="{30CD655E-EA0F-4AE0-820D-C59F1FAC1F0E}" destId="{48A655BF-E535-437B-8F4C-E4A5A79A2776}" srcOrd="3" destOrd="0" parTransId="{B1256B01-209E-464C-A8DA-2036A2757B3D}" sibTransId="{CDB9FB39-2450-49C3-81F2-16135FA29BAE}"/>
    <dgm:cxn modelId="{87682E66-47FB-4D25-9C1A-AEEC204C1662}" srcId="{30CD655E-EA0F-4AE0-820D-C59F1FAC1F0E}" destId="{27E7D801-AD32-4B78-B5E8-0A98AA2A1EC1}" srcOrd="0" destOrd="0" parTransId="{F15E4BA7-B4C5-472B-A786-8B4682A774C6}" sibTransId="{89CC1AB3-6830-4AFC-893F-0A8B4503EC9F}"/>
    <dgm:cxn modelId="{FDA3A00B-7116-4D52-887C-1B7CCA614932}" type="presOf" srcId="{10FE4E59-6E6E-48F1-ABD7-37E6B543360D}" destId="{84CFA078-47FD-4A75-BAFD-E2ED2C2A9900}" srcOrd="0" destOrd="0" presId="urn:microsoft.com/office/officeart/2008/layout/SquareAccentList"/>
    <dgm:cxn modelId="{8D23268B-63E9-4C2B-B4C7-6EF7E9332223}" srcId="{30CD655E-EA0F-4AE0-820D-C59F1FAC1F0E}" destId="{7FA06861-C9A3-4FDB-9D01-5948E3EED4CE}" srcOrd="1" destOrd="0" parTransId="{92745EA5-D5A4-4A48-8B51-36FD3D69632F}" sibTransId="{BB23D241-0498-41DE-9914-11C773FFA541}"/>
    <dgm:cxn modelId="{80EC4919-D3EB-4209-952F-C508034C3ECC}" type="presOf" srcId="{7139E462-AC2F-4B3D-8C94-3EA449D1D18A}" destId="{8E49F792-293E-4B03-A655-3D426245C9F5}" srcOrd="0" destOrd="0" presId="urn:microsoft.com/office/officeart/2008/layout/SquareAccentList"/>
    <dgm:cxn modelId="{F8D0CA62-E9FC-44B2-985E-F4EEB38F9713}" srcId="{0188DB2B-011D-4D9C-BCF0-BF30879FBF4E}" destId="{A40CCE66-F389-455F-A10A-59A0B47BD18A}" srcOrd="3" destOrd="0" parTransId="{C2489EE1-47E1-4146-9B5D-147E4505CACD}" sibTransId="{7C05C6C4-1868-480D-B544-424D49DC485B}"/>
    <dgm:cxn modelId="{B8CEAABD-4A15-456D-B355-F282B87D15A1}" type="presOf" srcId="{39D3C23A-4FF8-4083-AA01-8E924CDC26A0}" destId="{D7FAB68E-C10F-4D43-B6DD-427968A4D19F}" srcOrd="0" destOrd="0" presId="urn:microsoft.com/office/officeart/2008/layout/SquareAccentList"/>
    <dgm:cxn modelId="{13CA64DC-93D4-49BE-AE8D-449F9B8E916B}" srcId="{10FE4E59-6E6E-48F1-ABD7-37E6B543360D}" destId="{0188DB2B-011D-4D9C-BCF0-BF30879FBF4E}" srcOrd="1" destOrd="0" parTransId="{D9B1AA1A-3E0A-48C1-8AD3-64BB1B19FB45}" sibTransId="{77AD6315-D503-48DC-A618-3EE6D7CF1994}"/>
    <dgm:cxn modelId="{8E933E0E-C414-4360-914C-14B4BDDB4DF9}" srcId="{0188DB2B-011D-4D9C-BCF0-BF30879FBF4E}" destId="{2EC27220-5AB4-46AB-8998-24E7CE993F82}" srcOrd="1" destOrd="0" parTransId="{8154A54A-1349-4C6F-88CB-A3B0D993338C}" sibTransId="{E0A80B3D-56C5-4C87-8959-3CE93068593C}"/>
    <dgm:cxn modelId="{A7E02444-AAF5-4268-8760-878EBD24FF57}" type="presOf" srcId="{2EC27220-5AB4-46AB-8998-24E7CE993F82}" destId="{C062AA53-0C6B-42EF-A1E3-CE83BE1FFE9B}" srcOrd="0" destOrd="0" presId="urn:microsoft.com/office/officeart/2008/layout/SquareAccentList"/>
    <dgm:cxn modelId="{3FB29FA9-D599-4CEC-8996-DA664C295306}" srcId="{30CD655E-EA0F-4AE0-820D-C59F1FAC1F0E}" destId="{3BC1240E-9E3B-497F-9FB6-DC503E345C54}" srcOrd="4" destOrd="0" parTransId="{DB5B8A99-7549-4F41-9816-D70EFF13F5E7}" sibTransId="{EF27BA23-A758-42AB-80F4-B96217AAA608}"/>
    <dgm:cxn modelId="{454EBD65-C318-4FCD-BFD4-2A7DC34F13CB}" srcId="{0188DB2B-011D-4D9C-BCF0-BF30879FBF4E}" destId="{BD0009A0-C246-4626-AF43-876C7E232CAD}" srcOrd="4" destOrd="0" parTransId="{B27F5F22-C2D8-4A47-87E0-7869D93224FA}" sibTransId="{F272E2A2-0B8B-499C-8BE9-9104D3B4A512}"/>
    <dgm:cxn modelId="{84DDD225-11BC-4CE2-89CD-7C0BDB6E7873}" type="presOf" srcId="{A40CCE66-F389-455F-A10A-59A0B47BD18A}" destId="{0C9AD002-C657-4ACD-857D-F04E69ABBA95}" srcOrd="0" destOrd="0" presId="urn:microsoft.com/office/officeart/2008/layout/SquareAccentList"/>
    <dgm:cxn modelId="{FB37DB40-7BC4-4727-9A75-E14E82BF7547}" type="presOf" srcId="{48A655BF-E535-437B-8F4C-E4A5A79A2776}" destId="{AE976368-7F80-42D1-99CC-3C55261A4029}" srcOrd="0" destOrd="0" presId="urn:microsoft.com/office/officeart/2008/layout/SquareAccentList"/>
    <dgm:cxn modelId="{273B1E6F-3878-4B8E-8FCC-43B7DEA0ACB5}" type="presOf" srcId="{0188DB2B-011D-4D9C-BCF0-BF30879FBF4E}" destId="{E728A001-6B97-4243-A4F5-58B143A69038}" srcOrd="0" destOrd="0" presId="urn:microsoft.com/office/officeart/2008/layout/SquareAccentList"/>
    <dgm:cxn modelId="{981ABC47-6931-4F92-A90E-1C3BD6970B01}" type="presOf" srcId="{27E7D801-AD32-4B78-B5E8-0A98AA2A1EC1}" destId="{F73766AB-8627-4BEB-9444-3EF770AFDF56}" srcOrd="0" destOrd="0" presId="urn:microsoft.com/office/officeart/2008/layout/SquareAccentList"/>
    <dgm:cxn modelId="{401DE29F-7F09-46A5-B530-9F7654B2A320}" type="presOf" srcId="{3BC1240E-9E3B-497F-9FB6-DC503E345C54}" destId="{432ADE5C-4D16-4513-8091-D001E6724652}" srcOrd="0" destOrd="0" presId="urn:microsoft.com/office/officeart/2008/layout/SquareAccentList"/>
    <dgm:cxn modelId="{3DBD4B28-B7D0-4E19-8965-0A786B1DAF96}" type="presOf" srcId="{4218C4E6-F076-45B5-A78E-7509181571F6}" destId="{E0531669-4553-45A9-B3B1-880DACF50493}" srcOrd="0" destOrd="0" presId="urn:microsoft.com/office/officeart/2008/layout/SquareAccentList"/>
    <dgm:cxn modelId="{0A7ED91B-2364-4A80-A8EB-217DB30E25D9}" srcId="{30CD655E-EA0F-4AE0-820D-C59F1FAC1F0E}" destId="{7139E462-AC2F-4B3D-8C94-3EA449D1D18A}" srcOrd="2" destOrd="0" parTransId="{17F8CC91-4537-4FF0-8A2E-8D88B35BB0CB}" sibTransId="{70DD6C13-BC38-45DA-BA3A-F6EB3D7AB6B0}"/>
    <dgm:cxn modelId="{8B6B9076-0E10-447F-A937-FCAD2DCDA83B}" srcId="{10FE4E59-6E6E-48F1-ABD7-37E6B543360D}" destId="{30CD655E-EA0F-4AE0-820D-C59F1FAC1F0E}" srcOrd="0" destOrd="0" parTransId="{04FC8CDF-9D8D-459F-91C5-E7C6600A468A}" sibTransId="{EF37A115-CF65-4E52-906F-C16C7E8E70DE}"/>
    <dgm:cxn modelId="{7A3F4DC1-EA6B-429A-98AC-07BDBF246FF8}" srcId="{0188DB2B-011D-4D9C-BCF0-BF30879FBF4E}" destId="{39D3C23A-4FF8-4083-AA01-8E924CDC26A0}" srcOrd="0" destOrd="0" parTransId="{52E0F9DA-6A6E-4FB9-885A-3D3EAE8396F2}" sibTransId="{75BA11B7-AB90-4409-8109-60225F14001F}"/>
    <dgm:cxn modelId="{B98852A0-E7FC-41E2-963F-345828841635}" type="presOf" srcId="{BD0009A0-C246-4626-AF43-876C7E232CAD}" destId="{30E6BE23-840D-43B4-B7DD-FE9C07EC783F}" srcOrd="0" destOrd="0" presId="urn:microsoft.com/office/officeart/2008/layout/SquareAccentList"/>
    <dgm:cxn modelId="{F3F1A7F7-B6C9-445A-9F47-DE0951E93E80}" type="presOf" srcId="{30CD655E-EA0F-4AE0-820D-C59F1FAC1F0E}" destId="{E53DB7AC-6AF2-41DA-BE70-6A2B7A1C64E5}" srcOrd="0" destOrd="0" presId="urn:microsoft.com/office/officeart/2008/layout/SquareAccentList"/>
    <dgm:cxn modelId="{263AEFCB-9BB4-42ED-8F17-9F797058351C}" type="presParOf" srcId="{84CFA078-47FD-4A75-BAFD-E2ED2C2A9900}" destId="{2B912CE9-5C31-4DD2-8D43-EEA474512D16}" srcOrd="0" destOrd="0" presId="urn:microsoft.com/office/officeart/2008/layout/SquareAccentList"/>
    <dgm:cxn modelId="{65616BED-83CA-4FF4-AABE-E00B31763DFD}" type="presParOf" srcId="{2B912CE9-5C31-4DD2-8D43-EEA474512D16}" destId="{DEA980ED-F384-4A6A-9E72-5EB9AF90FD20}" srcOrd="0" destOrd="0" presId="urn:microsoft.com/office/officeart/2008/layout/SquareAccentList"/>
    <dgm:cxn modelId="{1B37567F-E15E-4F11-8177-A7126B9E6B22}" type="presParOf" srcId="{DEA980ED-F384-4A6A-9E72-5EB9AF90FD20}" destId="{6E8C15E6-74B9-4AF2-8724-247790D8EDFC}" srcOrd="0" destOrd="0" presId="urn:microsoft.com/office/officeart/2008/layout/SquareAccentList"/>
    <dgm:cxn modelId="{E9039D16-9AB5-482E-A163-0CAA9790EE0A}" type="presParOf" srcId="{DEA980ED-F384-4A6A-9E72-5EB9AF90FD20}" destId="{0D9BA791-4355-4023-8644-958B202AD1D3}" srcOrd="1" destOrd="0" presId="urn:microsoft.com/office/officeart/2008/layout/SquareAccentList"/>
    <dgm:cxn modelId="{BD436A70-5B9E-4676-9358-4C9673E966B1}" type="presParOf" srcId="{DEA980ED-F384-4A6A-9E72-5EB9AF90FD20}" destId="{E53DB7AC-6AF2-41DA-BE70-6A2B7A1C64E5}" srcOrd="2" destOrd="0" presId="urn:microsoft.com/office/officeart/2008/layout/SquareAccentList"/>
    <dgm:cxn modelId="{5771128F-2C6E-4D0C-B4E4-9C2EF9370B1D}" type="presParOf" srcId="{2B912CE9-5C31-4DD2-8D43-EEA474512D16}" destId="{64F0F4E1-655A-4432-A4E0-F11C7159262E}" srcOrd="1" destOrd="0" presId="urn:microsoft.com/office/officeart/2008/layout/SquareAccentList"/>
    <dgm:cxn modelId="{2DD9CE1F-E444-40EC-88CD-A3026CD17E44}" type="presParOf" srcId="{64F0F4E1-655A-4432-A4E0-F11C7159262E}" destId="{186A1946-23F7-4D5A-A478-EF162452DF9B}" srcOrd="0" destOrd="0" presId="urn:microsoft.com/office/officeart/2008/layout/SquareAccentList"/>
    <dgm:cxn modelId="{F5C863C2-A4A1-4E28-B581-3DFF3433885B}" type="presParOf" srcId="{186A1946-23F7-4D5A-A478-EF162452DF9B}" destId="{1A1715A5-E181-4BF8-B144-7A49F9B37D59}" srcOrd="0" destOrd="0" presId="urn:microsoft.com/office/officeart/2008/layout/SquareAccentList"/>
    <dgm:cxn modelId="{89F6CC48-E573-48C3-BADA-381FAD4B831F}" type="presParOf" srcId="{186A1946-23F7-4D5A-A478-EF162452DF9B}" destId="{F73766AB-8627-4BEB-9444-3EF770AFDF56}" srcOrd="1" destOrd="0" presId="urn:microsoft.com/office/officeart/2008/layout/SquareAccentList"/>
    <dgm:cxn modelId="{0FB77B76-2BD7-4C1F-88C4-8CB103E8CB07}" type="presParOf" srcId="{64F0F4E1-655A-4432-A4E0-F11C7159262E}" destId="{26003BC0-DB2D-46E6-B728-556F3365EC74}" srcOrd="1" destOrd="0" presId="urn:microsoft.com/office/officeart/2008/layout/SquareAccentList"/>
    <dgm:cxn modelId="{E7BB625E-F972-4F5E-A6C2-4D6303F0D589}" type="presParOf" srcId="{26003BC0-DB2D-46E6-B728-556F3365EC74}" destId="{2A9275F5-6B96-4887-AE85-ED69BD3815A6}" srcOrd="0" destOrd="0" presId="urn:microsoft.com/office/officeart/2008/layout/SquareAccentList"/>
    <dgm:cxn modelId="{63CC2361-39D1-46C7-BF8E-6B49EEA45AE0}" type="presParOf" srcId="{26003BC0-DB2D-46E6-B728-556F3365EC74}" destId="{1ACF6990-0562-4B40-95F9-CEBD11D11CEB}" srcOrd="1" destOrd="0" presId="urn:microsoft.com/office/officeart/2008/layout/SquareAccentList"/>
    <dgm:cxn modelId="{F80DC673-A669-486E-A23C-3446AFF15932}" type="presParOf" srcId="{64F0F4E1-655A-4432-A4E0-F11C7159262E}" destId="{2C02913C-859F-46D4-9DED-24CBDAC5ACC2}" srcOrd="2" destOrd="0" presId="urn:microsoft.com/office/officeart/2008/layout/SquareAccentList"/>
    <dgm:cxn modelId="{78F6265E-BC24-4761-AB11-F00792D7725D}" type="presParOf" srcId="{2C02913C-859F-46D4-9DED-24CBDAC5ACC2}" destId="{DBECD533-1C9D-4C42-9B42-6182FBBFD50C}" srcOrd="0" destOrd="0" presId="urn:microsoft.com/office/officeart/2008/layout/SquareAccentList"/>
    <dgm:cxn modelId="{91AF9697-4288-40DF-9564-5B2EFC221C9C}" type="presParOf" srcId="{2C02913C-859F-46D4-9DED-24CBDAC5ACC2}" destId="{8E49F792-293E-4B03-A655-3D426245C9F5}" srcOrd="1" destOrd="0" presId="urn:microsoft.com/office/officeart/2008/layout/SquareAccentList"/>
    <dgm:cxn modelId="{B1951A71-6C2B-4314-829B-DCF5B0493A6C}" type="presParOf" srcId="{64F0F4E1-655A-4432-A4E0-F11C7159262E}" destId="{97F6684C-15C6-4DE4-9C22-486766662F90}" srcOrd="3" destOrd="0" presId="urn:microsoft.com/office/officeart/2008/layout/SquareAccentList"/>
    <dgm:cxn modelId="{5E0AC20E-FDC3-4D90-B830-4BBC0FE84894}" type="presParOf" srcId="{97F6684C-15C6-4DE4-9C22-486766662F90}" destId="{66F3BA35-2D80-4645-AACC-B550166F3C76}" srcOrd="0" destOrd="0" presId="urn:microsoft.com/office/officeart/2008/layout/SquareAccentList"/>
    <dgm:cxn modelId="{E1BA0423-DB8A-4F04-976D-3B421CFB8A13}" type="presParOf" srcId="{97F6684C-15C6-4DE4-9C22-486766662F90}" destId="{AE976368-7F80-42D1-99CC-3C55261A4029}" srcOrd="1" destOrd="0" presId="urn:microsoft.com/office/officeart/2008/layout/SquareAccentList"/>
    <dgm:cxn modelId="{AB9E69DA-C725-47D9-B62B-BAC318671163}" type="presParOf" srcId="{64F0F4E1-655A-4432-A4E0-F11C7159262E}" destId="{2B2F4546-CEF5-4342-B423-22A7A35876BB}" srcOrd="4" destOrd="0" presId="urn:microsoft.com/office/officeart/2008/layout/SquareAccentList"/>
    <dgm:cxn modelId="{9D2F8272-D6AE-49A1-ABC6-52842BB92D52}" type="presParOf" srcId="{2B2F4546-CEF5-4342-B423-22A7A35876BB}" destId="{05D9282E-9478-49A1-9533-40B877BEF2D9}" srcOrd="0" destOrd="0" presId="urn:microsoft.com/office/officeart/2008/layout/SquareAccentList"/>
    <dgm:cxn modelId="{0BF93CBE-C840-44C9-BC34-0966C2754C13}" type="presParOf" srcId="{2B2F4546-CEF5-4342-B423-22A7A35876BB}" destId="{432ADE5C-4D16-4513-8091-D001E6724652}" srcOrd="1" destOrd="0" presId="urn:microsoft.com/office/officeart/2008/layout/SquareAccentList"/>
    <dgm:cxn modelId="{721831C2-D72E-4E96-B60F-56DBA0DAB9E6}" type="presParOf" srcId="{84CFA078-47FD-4A75-BAFD-E2ED2C2A9900}" destId="{0B0C6D2A-9CC0-4771-920B-B02A761C4169}" srcOrd="1" destOrd="0" presId="urn:microsoft.com/office/officeart/2008/layout/SquareAccentList"/>
    <dgm:cxn modelId="{E1751BB6-87BA-4CA1-9E6B-BD4D792224AF}" type="presParOf" srcId="{0B0C6D2A-9CC0-4771-920B-B02A761C4169}" destId="{30B392E6-21B7-40C8-A5E4-7BA0E7A4D951}" srcOrd="0" destOrd="0" presId="urn:microsoft.com/office/officeart/2008/layout/SquareAccentList"/>
    <dgm:cxn modelId="{6145D8CD-A060-4280-B5D1-F129F4360135}" type="presParOf" srcId="{30B392E6-21B7-40C8-A5E4-7BA0E7A4D951}" destId="{F5A2D0F1-2031-4CC5-A163-3407F1F400F9}" srcOrd="0" destOrd="0" presId="urn:microsoft.com/office/officeart/2008/layout/SquareAccentList"/>
    <dgm:cxn modelId="{5EE9207B-6EAC-4783-8FA4-1957CD1B1622}" type="presParOf" srcId="{30B392E6-21B7-40C8-A5E4-7BA0E7A4D951}" destId="{5C62CC57-CC50-408D-AF8A-35B9FCBFD2F2}" srcOrd="1" destOrd="0" presId="urn:microsoft.com/office/officeart/2008/layout/SquareAccentList"/>
    <dgm:cxn modelId="{20B13D27-06BA-4D18-83FD-9E03217961D2}" type="presParOf" srcId="{30B392E6-21B7-40C8-A5E4-7BA0E7A4D951}" destId="{E728A001-6B97-4243-A4F5-58B143A69038}" srcOrd="2" destOrd="0" presId="urn:microsoft.com/office/officeart/2008/layout/SquareAccentList"/>
    <dgm:cxn modelId="{A091CA16-4D19-46E5-9E30-E6A49494AA6C}" type="presParOf" srcId="{0B0C6D2A-9CC0-4771-920B-B02A761C4169}" destId="{1D2D5F58-713E-446E-9863-51464A6AF1A8}" srcOrd="1" destOrd="0" presId="urn:microsoft.com/office/officeart/2008/layout/SquareAccentList"/>
    <dgm:cxn modelId="{69486607-6884-40E4-B37F-74C1975885FE}" type="presParOf" srcId="{1D2D5F58-713E-446E-9863-51464A6AF1A8}" destId="{ED15C1FC-8AB4-4560-BD16-B8CAE32C9A51}" srcOrd="0" destOrd="0" presId="urn:microsoft.com/office/officeart/2008/layout/SquareAccentList"/>
    <dgm:cxn modelId="{792BC5E7-571D-4233-87C0-F1EBC74A19D4}" type="presParOf" srcId="{ED15C1FC-8AB4-4560-BD16-B8CAE32C9A51}" destId="{BC098F76-E9A0-42E9-81BA-3376C5C2DAA5}" srcOrd="0" destOrd="0" presId="urn:microsoft.com/office/officeart/2008/layout/SquareAccentList"/>
    <dgm:cxn modelId="{03092F6A-8214-4A3E-BAD9-D16442F7226F}" type="presParOf" srcId="{ED15C1FC-8AB4-4560-BD16-B8CAE32C9A51}" destId="{D7FAB68E-C10F-4D43-B6DD-427968A4D19F}" srcOrd="1" destOrd="0" presId="urn:microsoft.com/office/officeart/2008/layout/SquareAccentList"/>
    <dgm:cxn modelId="{804F15BA-18EC-4BFF-B84D-61A2895B387A}" type="presParOf" srcId="{1D2D5F58-713E-446E-9863-51464A6AF1A8}" destId="{9DEEAE11-AFD7-4A6E-9598-80DC4B5021AA}" srcOrd="1" destOrd="0" presId="urn:microsoft.com/office/officeart/2008/layout/SquareAccentList"/>
    <dgm:cxn modelId="{D1043B16-D875-4A1C-8967-45D46EDF3103}" type="presParOf" srcId="{9DEEAE11-AFD7-4A6E-9598-80DC4B5021AA}" destId="{E428D5A0-E036-4577-8E4C-254669439E39}" srcOrd="0" destOrd="0" presId="urn:microsoft.com/office/officeart/2008/layout/SquareAccentList"/>
    <dgm:cxn modelId="{01AE370A-1BDB-4C40-A937-678DCC3FC52B}" type="presParOf" srcId="{9DEEAE11-AFD7-4A6E-9598-80DC4B5021AA}" destId="{C062AA53-0C6B-42EF-A1E3-CE83BE1FFE9B}" srcOrd="1" destOrd="0" presId="urn:microsoft.com/office/officeart/2008/layout/SquareAccentList"/>
    <dgm:cxn modelId="{4D0B776C-6D1A-4A67-8E0F-9123132CDCD4}" type="presParOf" srcId="{1D2D5F58-713E-446E-9863-51464A6AF1A8}" destId="{0F18A9DE-4AAD-4FE4-B92A-6B787DF4F304}" srcOrd="2" destOrd="0" presId="urn:microsoft.com/office/officeart/2008/layout/SquareAccentList"/>
    <dgm:cxn modelId="{27FE84A1-AB99-4E7E-9CBE-518105102665}" type="presParOf" srcId="{0F18A9DE-4AAD-4FE4-B92A-6B787DF4F304}" destId="{073FA19F-771B-4F08-A7D4-544C35B4AA27}" srcOrd="0" destOrd="0" presId="urn:microsoft.com/office/officeart/2008/layout/SquareAccentList"/>
    <dgm:cxn modelId="{9360368B-EB21-48FE-ABAE-99CD4DE20A9B}" type="presParOf" srcId="{0F18A9DE-4AAD-4FE4-B92A-6B787DF4F304}" destId="{E0531669-4553-45A9-B3B1-880DACF50493}" srcOrd="1" destOrd="0" presId="urn:microsoft.com/office/officeart/2008/layout/SquareAccentList"/>
    <dgm:cxn modelId="{B9145C59-E2F0-4431-ADB4-056CEECE444D}" type="presParOf" srcId="{1D2D5F58-713E-446E-9863-51464A6AF1A8}" destId="{C80F2475-9E9D-4A45-8D99-2C16D1DC83B3}" srcOrd="3" destOrd="0" presId="urn:microsoft.com/office/officeart/2008/layout/SquareAccentList"/>
    <dgm:cxn modelId="{EA67AB76-51B1-4FAD-A2EA-99EF4A87517B}" type="presParOf" srcId="{C80F2475-9E9D-4A45-8D99-2C16D1DC83B3}" destId="{9502A3B0-0A5B-4CB1-900D-3D3D0C601C46}" srcOrd="0" destOrd="0" presId="urn:microsoft.com/office/officeart/2008/layout/SquareAccentList"/>
    <dgm:cxn modelId="{C3BEA501-C099-40F4-B417-6F6B8FB894A6}" type="presParOf" srcId="{C80F2475-9E9D-4A45-8D99-2C16D1DC83B3}" destId="{0C9AD002-C657-4ACD-857D-F04E69ABBA95}" srcOrd="1" destOrd="0" presId="urn:microsoft.com/office/officeart/2008/layout/SquareAccentList"/>
    <dgm:cxn modelId="{4679E133-AA65-4F3D-9517-F8C498BBE39A}" type="presParOf" srcId="{1D2D5F58-713E-446E-9863-51464A6AF1A8}" destId="{13F505A4-9B25-41E8-9C96-62F06823F577}" srcOrd="4" destOrd="0" presId="urn:microsoft.com/office/officeart/2008/layout/SquareAccentList"/>
    <dgm:cxn modelId="{A92EEF99-4134-4CD4-9F10-0F88CD623ACE}" type="presParOf" srcId="{13F505A4-9B25-41E8-9C96-62F06823F577}" destId="{F8698359-411C-4844-8D36-632715D42189}" srcOrd="0" destOrd="0" presId="urn:microsoft.com/office/officeart/2008/layout/SquareAccentList"/>
    <dgm:cxn modelId="{9A3BD0DD-5802-47D9-996D-6793061547F6}" type="presParOf" srcId="{13F505A4-9B25-41E8-9C96-62F06823F577}" destId="{30E6BE23-840D-43B4-B7DD-FE9C07EC783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3D8EB4-73CF-478C-B2A7-5891FC972E6D}"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046A41DD-2575-47A6-8C58-C83FC7F0DC38}">
      <dgm:prSet phldrT="[Text]"/>
      <dgm:spPr/>
      <dgm:t>
        <a:bodyPr/>
        <a:lstStyle/>
        <a:p>
          <a:r>
            <a:rPr lang="en-US" dirty="0" smtClean="0"/>
            <a:t>Occupational &amp; Environmental Medicine</a:t>
          </a:r>
          <a:endParaRPr lang="en-US" dirty="0"/>
        </a:p>
      </dgm:t>
    </dgm:pt>
    <dgm:pt modelId="{1CA2A97F-1694-4E20-9D50-7B8C0E064EDC}" type="parTrans" cxnId="{91DD07CF-D8D8-49A6-A0B3-210E5AF95D44}">
      <dgm:prSet/>
      <dgm:spPr/>
      <dgm:t>
        <a:bodyPr/>
        <a:lstStyle/>
        <a:p>
          <a:endParaRPr lang="en-US"/>
        </a:p>
      </dgm:t>
    </dgm:pt>
    <dgm:pt modelId="{AACBA89E-45F5-4F44-8A71-DA5B0E321E28}" type="sibTrans" cxnId="{91DD07CF-D8D8-49A6-A0B3-210E5AF95D44}">
      <dgm:prSet/>
      <dgm:spPr/>
      <dgm:t>
        <a:bodyPr/>
        <a:lstStyle/>
        <a:p>
          <a:endParaRPr lang="en-US"/>
        </a:p>
      </dgm:t>
    </dgm:pt>
    <dgm:pt modelId="{92135DAC-ED2F-427A-86D0-BC03FF75931D}">
      <dgm:prSet phldrT="[Text]"/>
      <dgm:spPr/>
      <dgm:t>
        <a:bodyPr/>
        <a:lstStyle/>
        <a:p>
          <a:r>
            <a:rPr lang="en-US" dirty="0" smtClean="0"/>
            <a:t>Diagnosis</a:t>
          </a:r>
          <a:endParaRPr lang="en-US" dirty="0"/>
        </a:p>
      </dgm:t>
    </dgm:pt>
    <dgm:pt modelId="{003D91CD-D3D3-45B4-A09A-70631CC0E322}" type="parTrans" cxnId="{EEBA4BDC-0A0F-4496-AFA0-A0BECC671376}">
      <dgm:prSet/>
      <dgm:spPr/>
      <dgm:t>
        <a:bodyPr/>
        <a:lstStyle/>
        <a:p>
          <a:endParaRPr lang="en-US" dirty="0"/>
        </a:p>
      </dgm:t>
    </dgm:pt>
    <dgm:pt modelId="{0AE7E27C-996D-4B31-B3B7-B9CD4B9B72A4}" type="sibTrans" cxnId="{EEBA4BDC-0A0F-4496-AFA0-A0BECC671376}">
      <dgm:prSet/>
      <dgm:spPr/>
      <dgm:t>
        <a:bodyPr/>
        <a:lstStyle/>
        <a:p>
          <a:endParaRPr lang="en-US"/>
        </a:p>
      </dgm:t>
    </dgm:pt>
    <dgm:pt modelId="{43FF3E53-A05A-454A-9B4C-60BC4C153C55}">
      <dgm:prSet phldrT="[Text]"/>
      <dgm:spPr/>
      <dgm:t>
        <a:bodyPr/>
        <a:lstStyle/>
        <a:p>
          <a:r>
            <a:rPr lang="en-US" dirty="0" smtClean="0"/>
            <a:t>Treatment</a:t>
          </a:r>
          <a:endParaRPr lang="en-US" dirty="0"/>
        </a:p>
      </dgm:t>
    </dgm:pt>
    <dgm:pt modelId="{709E4647-4F7E-4F67-88D5-984EC27AEC28}" type="parTrans" cxnId="{729F7C27-48C7-4D74-AFF5-9596004BDA02}">
      <dgm:prSet/>
      <dgm:spPr/>
      <dgm:t>
        <a:bodyPr/>
        <a:lstStyle/>
        <a:p>
          <a:endParaRPr lang="en-US" dirty="0"/>
        </a:p>
      </dgm:t>
    </dgm:pt>
    <dgm:pt modelId="{2EF63A8A-7B62-4EA0-80BA-92D1254BBDAD}" type="sibTrans" cxnId="{729F7C27-48C7-4D74-AFF5-9596004BDA02}">
      <dgm:prSet/>
      <dgm:spPr/>
      <dgm:t>
        <a:bodyPr/>
        <a:lstStyle/>
        <a:p>
          <a:endParaRPr lang="en-US"/>
        </a:p>
      </dgm:t>
    </dgm:pt>
    <dgm:pt modelId="{0F1E5E84-BCC3-4942-B2D1-65C9E1BA864B}">
      <dgm:prSet phldrT="[Text]"/>
      <dgm:spPr/>
      <dgm:t>
        <a:bodyPr/>
        <a:lstStyle/>
        <a:p>
          <a:r>
            <a:rPr lang="en-US" dirty="0" smtClean="0"/>
            <a:t>Referrals</a:t>
          </a:r>
          <a:endParaRPr lang="en-US" dirty="0"/>
        </a:p>
      </dgm:t>
    </dgm:pt>
    <dgm:pt modelId="{DDA9A215-684A-413D-A695-5E0851AB92BE}" type="parTrans" cxnId="{5FA72C08-5267-4D38-A6D5-B4C5346D6397}">
      <dgm:prSet/>
      <dgm:spPr/>
      <dgm:t>
        <a:bodyPr/>
        <a:lstStyle/>
        <a:p>
          <a:endParaRPr lang="en-US" dirty="0"/>
        </a:p>
      </dgm:t>
    </dgm:pt>
    <dgm:pt modelId="{9FA2085E-2991-423F-B4D7-34EA42A0CE11}" type="sibTrans" cxnId="{5FA72C08-5267-4D38-A6D5-B4C5346D6397}">
      <dgm:prSet/>
      <dgm:spPr/>
      <dgm:t>
        <a:bodyPr/>
        <a:lstStyle/>
        <a:p>
          <a:endParaRPr lang="en-US"/>
        </a:p>
      </dgm:t>
    </dgm:pt>
    <dgm:pt modelId="{80E40726-D05D-41BB-84F1-F7DB6A6D2707}">
      <dgm:prSet phldrT="[Text]"/>
      <dgm:spPr/>
      <dgm:t>
        <a:bodyPr/>
        <a:lstStyle/>
        <a:p>
          <a:r>
            <a:rPr lang="en-US" dirty="0" smtClean="0"/>
            <a:t>Identification of Exposures</a:t>
          </a:r>
          <a:endParaRPr lang="en-US" dirty="0"/>
        </a:p>
      </dgm:t>
    </dgm:pt>
    <dgm:pt modelId="{0ED7D178-9EE1-4AFA-B6A2-F7002B6C4AC1}" type="parTrans" cxnId="{2A702C3B-27C1-4683-85BB-4D9B94F8C8FE}">
      <dgm:prSet/>
      <dgm:spPr/>
      <dgm:t>
        <a:bodyPr/>
        <a:lstStyle/>
        <a:p>
          <a:endParaRPr lang="en-US" dirty="0"/>
        </a:p>
      </dgm:t>
    </dgm:pt>
    <dgm:pt modelId="{42610505-E08E-4CB7-841B-81A7BD85DDDB}" type="sibTrans" cxnId="{2A702C3B-27C1-4683-85BB-4D9B94F8C8FE}">
      <dgm:prSet/>
      <dgm:spPr/>
      <dgm:t>
        <a:bodyPr/>
        <a:lstStyle/>
        <a:p>
          <a:endParaRPr lang="en-US"/>
        </a:p>
      </dgm:t>
    </dgm:pt>
    <dgm:pt modelId="{4E347AD0-3488-46EC-B83B-0790D73FFA69}">
      <dgm:prSet phldrT="[Text]"/>
      <dgm:spPr/>
      <dgm:t>
        <a:bodyPr/>
        <a:lstStyle/>
        <a:p>
          <a:r>
            <a:rPr lang="en-US" dirty="0" smtClean="0"/>
            <a:t>Screening</a:t>
          </a:r>
          <a:endParaRPr lang="en-US" dirty="0"/>
        </a:p>
      </dgm:t>
    </dgm:pt>
    <dgm:pt modelId="{296BACED-CB50-46CC-8AB5-530BFD45F463}" type="parTrans" cxnId="{A028DF65-4116-40A1-8DD7-430D07F82DA3}">
      <dgm:prSet/>
      <dgm:spPr/>
      <dgm:t>
        <a:bodyPr/>
        <a:lstStyle/>
        <a:p>
          <a:endParaRPr lang="en-US" dirty="0"/>
        </a:p>
      </dgm:t>
    </dgm:pt>
    <dgm:pt modelId="{6F641E87-79DC-40A2-BC0B-16BED4D1800D}" type="sibTrans" cxnId="{A028DF65-4116-40A1-8DD7-430D07F82DA3}">
      <dgm:prSet/>
      <dgm:spPr/>
      <dgm:t>
        <a:bodyPr/>
        <a:lstStyle/>
        <a:p>
          <a:endParaRPr lang="en-US"/>
        </a:p>
      </dgm:t>
    </dgm:pt>
    <dgm:pt modelId="{B2D8050B-9EFA-4475-91E0-BED9D525A5E4}">
      <dgm:prSet phldrT="[Text]"/>
      <dgm:spPr/>
      <dgm:t>
        <a:bodyPr/>
        <a:lstStyle/>
        <a:p>
          <a:r>
            <a:rPr lang="en-US" dirty="0" smtClean="0"/>
            <a:t>Prevention</a:t>
          </a:r>
          <a:endParaRPr lang="en-US" dirty="0"/>
        </a:p>
      </dgm:t>
    </dgm:pt>
    <dgm:pt modelId="{749C45B9-4DA3-4C0D-8A5F-58823AB1A529}" type="parTrans" cxnId="{C9988B3B-4140-497E-BFD0-B64E4322EAC8}">
      <dgm:prSet/>
      <dgm:spPr/>
      <dgm:t>
        <a:bodyPr/>
        <a:lstStyle/>
        <a:p>
          <a:endParaRPr lang="en-US" dirty="0"/>
        </a:p>
      </dgm:t>
    </dgm:pt>
    <dgm:pt modelId="{88CF4649-2750-4E9A-81A4-64727142037A}" type="sibTrans" cxnId="{C9988B3B-4140-497E-BFD0-B64E4322EAC8}">
      <dgm:prSet/>
      <dgm:spPr/>
      <dgm:t>
        <a:bodyPr/>
        <a:lstStyle/>
        <a:p>
          <a:endParaRPr lang="en-US"/>
        </a:p>
      </dgm:t>
    </dgm:pt>
    <dgm:pt modelId="{FF6EB6CD-4295-41EE-A5AC-73E2F91E14FE}" type="pres">
      <dgm:prSet presAssocID="{E33D8EB4-73CF-478C-B2A7-5891FC972E6D}" presName="Name0" presStyleCnt="0">
        <dgm:presLayoutVars>
          <dgm:chMax val="1"/>
          <dgm:dir/>
          <dgm:animLvl val="ctr"/>
          <dgm:resizeHandles val="exact"/>
        </dgm:presLayoutVars>
      </dgm:prSet>
      <dgm:spPr/>
      <dgm:t>
        <a:bodyPr/>
        <a:lstStyle/>
        <a:p>
          <a:endParaRPr lang="en-US"/>
        </a:p>
      </dgm:t>
    </dgm:pt>
    <dgm:pt modelId="{B2FC8CA2-351D-4F19-A1D9-34BD707149D2}" type="pres">
      <dgm:prSet presAssocID="{046A41DD-2575-47A6-8C58-C83FC7F0DC38}" presName="centerShape" presStyleLbl="node0" presStyleIdx="0" presStyleCnt="1"/>
      <dgm:spPr/>
      <dgm:t>
        <a:bodyPr/>
        <a:lstStyle/>
        <a:p>
          <a:endParaRPr lang="en-US"/>
        </a:p>
      </dgm:t>
    </dgm:pt>
    <dgm:pt modelId="{8B91935D-AFC5-439C-A6B9-0B453D0C1A52}" type="pres">
      <dgm:prSet presAssocID="{003D91CD-D3D3-45B4-A09A-70631CC0E322}" presName="parTrans" presStyleLbl="sibTrans2D1" presStyleIdx="0" presStyleCnt="6"/>
      <dgm:spPr/>
      <dgm:t>
        <a:bodyPr/>
        <a:lstStyle/>
        <a:p>
          <a:endParaRPr lang="en-US"/>
        </a:p>
      </dgm:t>
    </dgm:pt>
    <dgm:pt modelId="{91D63E39-27CB-45D7-9D18-D98C9B508A9D}" type="pres">
      <dgm:prSet presAssocID="{003D91CD-D3D3-45B4-A09A-70631CC0E322}" presName="connectorText" presStyleLbl="sibTrans2D1" presStyleIdx="0" presStyleCnt="6"/>
      <dgm:spPr/>
      <dgm:t>
        <a:bodyPr/>
        <a:lstStyle/>
        <a:p>
          <a:endParaRPr lang="en-US"/>
        </a:p>
      </dgm:t>
    </dgm:pt>
    <dgm:pt modelId="{C4764C13-68B0-46E2-A40A-847A442FADE7}" type="pres">
      <dgm:prSet presAssocID="{92135DAC-ED2F-427A-86D0-BC03FF75931D}" presName="node" presStyleLbl="node1" presStyleIdx="0" presStyleCnt="6">
        <dgm:presLayoutVars>
          <dgm:bulletEnabled val="1"/>
        </dgm:presLayoutVars>
      </dgm:prSet>
      <dgm:spPr/>
      <dgm:t>
        <a:bodyPr/>
        <a:lstStyle/>
        <a:p>
          <a:endParaRPr lang="en-US"/>
        </a:p>
      </dgm:t>
    </dgm:pt>
    <dgm:pt modelId="{48BB47A0-21A3-4176-AF5D-089A5437021C}" type="pres">
      <dgm:prSet presAssocID="{296BACED-CB50-46CC-8AB5-530BFD45F463}" presName="parTrans" presStyleLbl="sibTrans2D1" presStyleIdx="1" presStyleCnt="6"/>
      <dgm:spPr/>
      <dgm:t>
        <a:bodyPr/>
        <a:lstStyle/>
        <a:p>
          <a:endParaRPr lang="en-US"/>
        </a:p>
      </dgm:t>
    </dgm:pt>
    <dgm:pt modelId="{0234A612-7E91-4C49-81D5-5C88198CC115}" type="pres">
      <dgm:prSet presAssocID="{296BACED-CB50-46CC-8AB5-530BFD45F463}" presName="connectorText" presStyleLbl="sibTrans2D1" presStyleIdx="1" presStyleCnt="6"/>
      <dgm:spPr/>
      <dgm:t>
        <a:bodyPr/>
        <a:lstStyle/>
        <a:p>
          <a:endParaRPr lang="en-US"/>
        </a:p>
      </dgm:t>
    </dgm:pt>
    <dgm:pt modelId="{AAA118EF-0F6D-4857-A4EA-181B9C37DF6C}" type="pres">
      <dgm:prSet presAssocID="{4E347AD0-3488-46EC-B83B-0790D73FFA69}" presName="node" presStyleLbl="node1" presStyleIdx="1" presStyleCnt="6">
        <dgm:presLayoutVars>
          <dgm:bulletEnabled val="1"/>
        </dgm:presLayoutVars>
      </dgm:prSet>
      <dgm:spPr/>
      <dgm:t>
        <a:bodyPr/>
        <a:lstStyle/>
        <a:p>
          <a:endParaRPr lang="en-US"/>
        </a:p>
      </dgm:t>
    </dgm:pt>
    <dgm:pt modelId="{6B9E06E8-4B65-422D-886B-06EE028391EB}" type="pres">
      <dgm:prSet presAssocID="{709E4647-4F7E-4F67-88D5-984EC27AEC28}" presName="parTrans" presStyleLbl="sibTrans2D1" presStyleIdx="2" presStyleCnt="6"/>
      <dgm:spPr/>
      <dgm:t>
        <a:bodyPr/>
        <a:lstStyle/>
        <a:p>
          <a:endParaRPr lang="en-US"/>
        </a:p>
      </dgm:t>
    </dgm:pt>
    <dgm:pt modelId="{12EA2DB9-DF7E-4FBA-B813-E0EC0FC7CF7B}" type="pres">
      <dgm:prSet presAssocID="{709E4647-4F7E-4F67-88D5-984EC27AEC28}" presName="connectorText" presStyleLbl="sibTrans2D1" presStyleIdx="2" presStyleCnt="6"/>
      <dgm:spPr/>
      <dgm:t>
        <a:bodyPr/>
        <a:lstStyle/>
        <a:p>
          <a:endParaRPr lang="en-US"/>
        </a:p>
      </dgm:t>
    </dgm:pt>
    <dgm:pt modelId="{45F1FFC7-CCE4-48A0-AEDA-123A56E6075B}" type="pres">
      <dgm:prSet presAssocID="{43FF3E53-A05A-454A-9B4C-60BC4C153C55}" presName="node" presStyleLbl="node1" presStyleIdx="2" presStyleCnt="6">
        <dgm:presLayoutVars>
          <dgm:bulletEnabled val="1"/>
        </dgm:presLayoutVars>
      </dgm:prSet>
      <dgm:spPr/>
      <dgm:t>
        <a:bodyPr/>
        <a:lstStyle/>
        <a:p>
          <a:endParaRPr lang="en-US"/>
        </a:p>
      </dgm:t>
    </dgm:pt>
    <dgm:pt modelId="{1E4EBC6C-F9E9-4E05-8357-4B31172C6E5E}" type="pres">
      <dgm:prSet presAssocID="{DDA9A215-684A-413D-A695-5E0851AB92BE}" presName="parTrans" presStyleLbl="sibTrans2D1" presStyleIdx="3" presStyleCnt="6"/>
      <dgm:spPr/>
      <dgm:t>
        <a:bodyPr/>
        <a:lstStyle/>
        <a:p>
          <a:endParaRPr lang="en-US"/>
        </a:p>
      </dgm:t>
    </dgm:pt>
    <dgm:pt modelId="{05A3CE24-D5B8-4B50-A502-3883281B76C2}" type="pres">
      <dgm:prSet presAssocID="{DDA9A215-684A-413D-A695-5E0851AB92BE}" presName="connectorText" presStyleLbl="sibTrans2D1" presStyleIdx="3" presStyleCnt="6"/>
      <dgm:spPr/>
      <dgm:t>
        <a:bodyPr/>
        <a:lstStyle/>
        <a:p>
          <a:endParaRPr lang="en-US"/>
        </a:p>
      </dgm:t>
    </dgm:pt>
    <dgm:pt modelId="{27B732ED-59E3-4D66-9E29-1E5C627C1033}" type="pres">
      <dgm:prSet presAssocID="{0F1E5E84-BCC3-4942-B2D1-65C9E1BA864B}" presName="node" presStyleLbl="node1" presStyleIdx="3" presStyleCnt="6">
        <dgm:presLayoutVars>
          <dgm:bulletEnabled val="1"/>
        </dgm:presLayoutVars>
      </dgm:prSet>
      <dgm:spPr/>
      <dgm:t>
        <a:bodyPr/>
        <a:lstStyle/>
        <a:p>
          <a:endParaRPr lang="en-US"/>
        </a:p>
      </dgm:t>
    </dgm:pt>
    <dgm:pt modelId="{FCECBEDE-71E8-4D1B-9F43-6D439216C408}" type="pres">
      <dgm:prSet presAssocID="{0ED7D178-9EE1-4AFA-B6A2-F7002B6C4AC1}" presName="parTrans" presStyleLbl="sibTrans2D1" presStyleIdx="4" presStyleCnt="6"/>
      <dgm:spPr/>
      <dgm:t>
        <a:bodyPr/>
        <a:lstStyle/>
        <a:p>
          <a:endParaRPr lang="en-US"/>
        </a:p>
      </dgm:t>
    </dgm:pt>
    <dgm:pt modelId="{80D35D1A-FC65-4CB6-967B-F360B013E994}" type="pres">
      <dgm:prSet presAssocID="{0ED7D178-9EE1-4AFA-B6A2-F7002B6C4AC1}" presName="connectorText" presStyleLbl="sibTrans2D1" presStyleIdx="4" presStyleCnt="6"/>
      <dgm:spPr/>
      <dgm:t>
        <a:bodyPr/>
        <a:lstStyle/>
        <a:p>
          <a:endParaRPr lang="en-US"/>
        </a:p>
      </dgm:t>
    </dgm:pt>
    <dgm:pt modelId="{61F6E615-9997-4374-B535-9704C104E6B9}" type="pres">
      <dgm:prSet presAssocID="{80E40726-D05D-41BB-84F1-F7DB6A6D2707}" presName="node" presStyleLbl="node1" presStyleIdx="4" presStyleCnt="6">
        <dgm:presLayoutVars>
          <dgm:bulletEnabled val="1"/>
        </dgm:presLayoutVars>
      </dgm:prSet>
      <dgm:spPr/>
      <dgm:t>
        <a:bodyPr/>
        <a:lstStyle/>
        <a:p>
          <a:endParaRPr lang="en-US"/>
        </a:p>
      </dgm:t>
    </dgm:pt>
    <dgm:pt modelId="{B291986A-D6C3-4EB9-87E9-D67DF5FA6808}" type="pres">
      <dgm:prSet presAssocID="{749C45B9-4DA3-4C0D-8A5F-58823AB1A529}" presName="parTrans" presStyleLbl="sibTrans2D1" presStyleIdx="5" presStyleCnt="6"/>
      <dgm:spPr/>
      <dgm:t>
        <a:bodyPr/>
        <a:lstStyle/>
        <a:p>
          <a:endParaRPr lang="en-US"/>
        </a:p>
      </dgm:t>
    </dgm:pt>
    <dgm:pt modelId="{157B4873-F4E0-4797-8422-B2EB389D79AE}" type="pres">
      <dgm:prSet presAssocID="{749C45B9-4DA3-4C0D-8A5F-58823AB1A529}" presName="connectorText" presStyleLbl="sibTrans2D1" presStyleIdx="5" presStyleCnt="6"/>
      <dgm:spPr/>
      <dgm:t>
        <a:bodyPr/>
        <a:lstStyle/>
        <a:p>
          <a:endParaRPr lang="en-US"/>
        </a:p>
      </dgm:t>
    </dgm:pt>
    <dgm:pt modelId="{47495B43-09A6-4224-932C-3760B730EF1D}" type="pres">
      <dgm:prSet presAssocID="{B2D8050B-9EFA-4475-91E0-BED9D525A5E4}" presName="node" presStyleLbl="node1" presStyleIdx="5" presStyleCnt="6">
        <dgm:presLayoutVars>
          <dgm:bulletEnabled val="1"/>
        </dgm:presLayoutVars>
      </dgm:prSet>
      <dgm:spPr/>
      <dgm:t>
        <a:bodyPr/>
        <a:lstStyle/>
        <a:p>
          <a:endParaRPr lang="en-US"/>
        </a:p>
      </dgm:t>
    </dgm:pt>
  </dgm:ptLst>
  <dgm:cxnLst>
    <dgm:cxn modelId="{C4F99BB9-A1B9-4B8E-8E83-60F7739A9DF0}" type="presOf" srcId="{0F1E5E84-BCC3-4942-B2D1-65C9E1BA864B}" destId="{27B732ED-59E3-4D66-9E29-1E5C627C1033}" srcOrd="0" destOrd="0" presId="urn:microsoft.com/office/officeart/2005/8/layout/radial5"/>
    <dgm:cxn modelId="{34942E2E-4EAE-4AEE-AE1C-604CC41696FC}" type="presOf" srcId="{0ED7D178-9EE1-4AFA-B6A2-F7002B6C4AC1}" destId="{FCECBEDE-71E8-4D1B-9F43-6D439216C408}" srcOrd="0" destOrd="0" presId="urn:microsoft.com/office/officeart/2005/8/layout/radial5"/>
    <dgm:cxn modelId="{79F2AC93-5143-4F2E-905D-641C82AB2C3A}" type="presOf" srcId="{0ED7D178-9EE1-4AFA-B6A2-F7002B6C4AC1}" destId="{80D35D1A-FC65-4CB6-967B-F360B013E994}" srcOrd="1" destOrd="0" presId="urn:microsoft.com/office/officeart/2005/8/layout/radial5"/>
    <dgm:cxn modelId="{C3E8291D-3FFA-4E04-A0BA-48A0FA769220}" type="presOf" srcId="{DDA9A215-684A-413D-A695-5E0851AB92BE}" destId="{05A3CE24-D5B8-4B50-A502-3883281B76C2}" srcOrd="1" destOrd="0" presId="urn:microsoft.com/office/officeart/2005/8/layout/radial5"/>
    <dgm:cxn modelId="{C4D1D51F-6EAD-4242-8E00-2C7E357495CD}" type="presOf" srcId="{709E4647-4F7E-4F67-88D5-984EC27AEC28}" destId="{6B9E06E8-4B65-422D-886B-06EE028391EB}" srcOrd="0" destOrd="0" presId="urn:microsoft.com/office/officeart/2005/8/layout/radial5"/>
    <dgm:cxn modelId="{94996394-6FFD-4CB4-B0EB-4549154BDB01}" type="presOf" srcId="{E33D8EB4-73CF-478C-B2A7-5891FC972E6D}" destId="{FF6EB6CD-4295-41EE-A5AC-73E2F91E14FE}" srcOrd="0" destOrd="0" presId="urn:microsoft.com/office/officeart/2005/8/layout/radial5"/>
    <dgm:cxn modelId="{5FA72C08-5267-4D38-A6D5-B4C5346D6397}" srcId="{046A41DD-2575-47A6-8C58-C83FC7F0DC38}" destId="{0F1E5E84-BCC3-4942-B2D1-65C9E1BA864B}" srcOrd="3" destOrd="0" parTransId="{DDA9A215-684A-413D-A695-5E0851AB92BE}" sibTransId="{9FA2085E-2991-423F-B4D7-34EA42A0CE11}"/>
    <dgm:cxn modelId="{729F7C27-48C7-4D74-AFF5-9596004BDA02}" srcId="{046A41DD-2575-47A6-8C58-C83FC7F0DC38}" destId="{43FF3E53-A05A-454A-9B4C-60BC4C153C55}" srcOrd="2" destOrd="0" parTransId="{709E4647-4F7E-4F67-88D5-984EC27AEC28}" sibTransId="{2EF63A8A-7B62-4EA0-80BA-92D1254BBDAD}"/>
    <dgm:cxn modelId="{2A702C3B-27C1-4683-85BB-4D9B94F8C8FE}" srcId="{046A41DD-2575-47A6-8C58-C83FC7F0DC38}" destId="{80E40726-D05D-41BB-84F1-F7DB6A6D2707}" srcOrd="4" destOrd="0" parTransId="{0ED7D178-9EE1-4AFA-B6A2-F7002B6C4AC1}" sibTransId="{42610505-E08E-4CB7-841B-81A7BD85DDDB}"/>
    <dgm:cxn modelId="{A15B54E9-43F3-4AF6-AB54-8D20215A75A4}" type="presOf" srcId="{B2D8050B-9EFA-4475-91E0-BED9D525A5E4}" destId="{47495B43-09A6-4224-932C-3760B730EF1D}" srcOrd="0" destOrd="0" presId="urn:microsoft.com/office/officeart/2005/8/layout/radial5"/>
    <dgm:cxn modelId="{A4D84384-C1D7-468F-B01B-23816535B86F}" type="presOf" srcId="{80E40726-D05D-41BB-84F1-F7DB6A6D2707}" destId="{61F6E615-9997-4374-B535-9704C104E6B9}" srcOrd="0" destOrd="0" presId="urn:microsoft.com/office/officeart/2005/8/layout/radial5"/>
    <dgm:cxn modelId="{192160FF-8978-468A-BB91-985A9CCBAAC0}" type="presOf" srcId="{046A41DD-2575-47A6-8C58-C83FC7F0DC38}" destId="{B2FC8CA2-351D-4F19-A1D9-34BD707149D2}" srcOrd="0" destOrd="0" presId="urn:microsoft.com/office/officeart/2005/8/layout/radial5"/>
    <dgm:cxn modelId="{1F891535-6117-423A-AB34-EAD4973343D1}" type="presOf" srcId="{4E347AD0-3488-46EC-B83B-0790D73FFA69}" destId="{AAA118EF-0F6D-4857-A4EA-181B9C37DF6C}" srcOrd="0" destOrd="0" presId="urn:microsoft.com/office/officeart/2005/8/layout/radial5"/>
    <dgm:cxn modelId="{97662F20-DE95-4254-9381-8A89E2A01DCD}" type="presOf" srcId="{296BACED-CB50-46CC-8AB5-530BFD45F463}" destId="{0234A612-7E91-4C49-81D5-5C88198CC115}" srcOrd="1" destOrd="0" presId="urn:microsoft.com/office/officeart/2005/8/layout/radial5"/>
    <dgm:cxn modelId="{C9988B3B-4140-497E-BFD0-B64E4322EAC8}" srcId="{046A41DD-2575-47A6-8C58-C83FC7F0DC38}" destId="{B2D8050B-9EFA-4475-91E0-BED9D525A5E4}" srcOrd="5" destOrd="0" parTransId="{749C45B9-4DA3-4C0D-8A5F-58823AB1A529}" sibTransId="{88CF4649-2750-4E9A-81A4-64727142037A}"/>
    <dgm:cxn modelId="{38807EE3-D7E8-4709-A89F-ED48C9218A6A}" type="presOf" srcId="{92135DAC-ED2F-427A-86D0-BC03FF75931D}" destId="{C4764C13-68B0-46E2-A40A-847A442FADE7}" srcOrd="0" destOrd="0" presId="urn:microsoft.com/office/officeart/2005/8/layout/radial5"/>
    <dgm:cxn modelId="{AED9ADB8-5979-4DEB-8887-5717E3B3E300}" type="presOf" srcId="{003D91CD-D3D3-45B4-A09A-70631CC0E322}" destId="{8B91935D-AFC5-439C-A6B9-0B453D0C1A52}" srcOrd="0" destOrd="0" presId="urn:microsoft.com/office/officeart/2005/8/layout/radial5"/>
    <dgm:cxn modelId="{7DEE53E8-D5C8-4F25-A7A0-F0BB5C842772}" type="presOf" srcId="{709E4647-4F7E-4F67-88D5-984EC27AEC28}" destId="{12EA2DB9-DF7E-4FBA-B813-E0EC0FC7CF7B}" srcOrd="1" destOrd="0" presId="urn:microsoft.com/office/officeart/2005/8/layout/radial5"/>
    <dgm:cxn modelId="{961D5A68-1B2B-4DAD-8A79-9BD2C9809D7F}" type="presOf" srcId="{749C45B9-4DA3-4C0D-8A5F-58823AB1A529}" destId="{157B4873-F4E0-4797-8422-B2EB389D79AE}" srcOrd="1" destOrd="0" presId="urn:microsoft.com/office/officeart/2005/8/layout/radial5"/>
    <dgm:cxn modelId="{EEBA4BDC-0A0F-4496-AFA0-A0BECC671376}" srcId="{046A41DD-2575-47A6-8C58-C83FC7F0DC38}" destId="{92135DAC-ED2F-427A-86D0-BC03FF75931D}" srcOrd="0" destOrd="0" parTransId="{003D91CD-D3D3-45B4-A09A-70631CC0E322}" sibTransId="{0AE7E27C-996D-4B31-B3B7-B9CD4B9B72A4}"/>
    <dgm:cxn modelId="{41A9127A-BF4B-4CBD-B1B7-3E0D6C0706E6}" type="presOf" srcId="{749C45B9-4DA3-4C0D-8A5F-58823AB1A529}" destId="{B291986A-D6C3-4EB9-87E9-D67DF5FA6808}" srcOrd="0" destOrd="0" presId="urn:microsoft.com/office/officeart/2005/8/layout/radial5"/>
    <dgm:cxn modelId="{C9C4FBA9-0AD7-4793-9F26-B2CDD3B781BC}" type="presOf" srcId="{43FF3E53-A05A-454A-9B4C-60BC4C153C55}" destId="{45F1FFC7-CCE4-48A0-AEDA-123A56E6075B}" srcOrd="0" destOrd="0" presId="urn:microsoft.com/office/officeart/2005/8/layout/radial5"/>
    <dgm:cxn modelId="{A028DF65-4116-40A1-8DD7-430D07F82DA3}" srcId="{046A41DD-2575-47A6-8C58-C83FC7F0DC38}" destId="{4E347AD0-3488-46EC-B83B-0790D73FFA69}" srcOrd="1" destOrd="0" parTransId="{296BACED-CB50-46CC-8AB5-530BFD45F463}" sibTransId="{6F641E87-79DC-40A2-BC0B-16BED4D1800D}"/>
    <dgm:cxn modelId="{8FF8BBA6-E351-4C8B-973F-1D497CAC5422}" type="presOf" srcId="{DDA9A215-684A-413D-A695-5E0851AB92BE}" destId="{1E4EBC6C-F9E9-4E05-8357-4B31172C6E5E}" srcOrd="0" destOrd="0" presId="urn:microsoft.com/office/officeart/2005/8/layout/radial5"/>
    <dgm:cxn modelId="{2804D6F4-C380-47E8-88F0-98B5E6B19C2D}" type="presOf" srcId="{003D91CD-D3D3-45B4-A09A-70631CC0E322}" destId="{91D63E39-27CB-45D7-9D18-D98C9B508A9D}" srcOrd="1" destOrd="0" presId="urn:microsoft.com/office/officeart/2005/8/layout/radial5"/>
    <dgm:cxn modelId="{C3D8EEA8-DD8E-40CA-9EE0-019B859D0A19}" type="presOf" srcId="{296BACED-CB50-46CC-8AB5-530BFD45F463}" destId="{48BB47A0-21A3-4176-AF5D-089A5437021C}" srcOrd="0" destOrd="0" presId="urn:microsoft.com/office/officeart/2005/8/layout/radial5"/>
    <dgm:cxn modelId="{91DD07CF-D8D8-49A6-A0B3-210E5AF95D44}" srcId="{E33D8EB4-73CF-478C-B2A7-5891FC972E6D}" destId="{046A41DD-2575-47A6-8C58-C83FC7F0DC38}" srcOrd="0" destOrd="0" parTransId="{1CA2A97F-1694-4E20-9D50-7B8C0E064EDC}" sibTransId="{AACBA89E-45F5-4F44-8A71-DA5B0E321E28}"/>
    <dgm:cxn modelId="{EF28BADD-462F-4449-B7F3-87C9252273A0}" type="presParOf" srcId="{FF6EB6CD-4295-41EE-A5AC-73E2F91E14FE}" destId="{B2FC8CA2-351D-4F19-A1D9-34BD707149D2}" srcOrd="0" destOrd="0" presId="urn:microsoft.com/office/officeart/2005/8/layout/radial5"/>
    <dgm:cxn modelId="{5CF87BFB-EA8A-4233-846C-5C2575FDDCBF}" type="presParOf" srcId="{FF6EB6CD-4295-41EE-A5AC-73E2F91E14FE}" destId="{8B91935D-AFC5-439C-A6B9-0B453D0C1A52}" srcOrd="1" destOrd="0" presId="urn:microsoft.com/office/officeart/2005/8/layout/radial5"/>
    <dgm:cxn modelId="{C0ED113E-FC9C-4C89-BA47-65635E815C42}" type="presParOf" srcId="{8B91935D-AFC5-439C-A6B9-0B453D0C1A52}" destId="{91D63E39-27CB-45D7-9D18-D98C9B508A9D}" srcOrd="0" destOrd="0" presId="urn:microsoft.com/office/officeart/2005/8/layout/radial5"/>
    <dgm:cxn modelId="{0462EBDE-FD7F-452A-AEA4-1B4EAB17FC77}" type="presParOf" srcId="{FF6EB6CD-4295-41EE-A5AC-73E2F91E14FE}" destId="{C4764C13-68B0-46E2-A40A-847A442FADE7}" srcOrd="2" destOrd="0" presId="urn:microsoft.com/office/officeart/2005/8/layout/radial5"/>
    <dgm:cxn modelId="{4CD4AA2E-62E4-48B8-A395-EE2C39FAAE21}" type="presParOf" srcId="{FF6EB6CD-4295-41EE-A5AC-73E2F91E14FE}" destId="{48BB47A0-21A3-4176-AF5D-089A5437021C}" srcOrd="3" destOrd="0" presId="urn:microsoft.com/office/officeart/2005/8/layout/radial5"/>
    <dgm:cxn modelId="{2B4E7BDE-B94D-4F63-A469-109A29FF376C}" type="presParOf" srcId="{48BB47A0-21A3-4176-AF5D-089A5437021C}" destId="{0234A612-7E91-4C49-81D5-5C88198CC115}" srcOrd="0" destOrd="0" presId="urn:microsoft.com/office/officeart/2005/8/layout/radial5"/>
    <dgm:cxn modelId="{56B1E452-ACB9-4B61-9C94-0A0C0A116001}" type="presParOf" srcId="{FF6EB6CD-4295-41EE-A5AC-73E2F91E14FE}" destId="{AAA118EF-0F6D-4857-A4EA-181B9C37DF6C}" srcOrd="4" destOrd="0" presId="urn:microsoft.com/office/officeart/2005/8/layout/radial5"/>
    <dgm:cxn modelId="{DAC4E49C-4CF7-4934-969B-DA6925A2B71B}" type="presParOf" srcId="{FF6EB6CD-4295-41EE-A5AC-73E2F91E14FE}" destId="{6B9E06E8-4B65-422D-886B-06EE028391EB}" srcOrd="5" destOrd="0" presId="urn:microsoft.com/office/officeart/2005/8/layout/radial5"/>
    <dgm:cxn modelId="{624E9A9A-99D4-4622-A0F7-744E3936CA1C}" type="presParOf" srcId="{6B9E06E8-4B65-422D-886B-06EE028391EB}" destId="{12EA2DB9-DF7E-4FBA-B813-E0EC0FC7CF7B}" srcOrd="0" destOrd="0" presId="urn:microsoft.com/office/officeart/2005/8/layout/radial5"/>
    <dgm:cxn modelId="{DD09D6F9-83D7-4C7A-AF92-96E9681349B1}" type="presParOf" srcId="{FF6EB6CD-4295-41EE-A5AC-73E2F91E14FE}" destId="{45F1FFC7-CCE4-48A0-AEDA-123A56E6075B}" srcOrd="6" destOrd="0" presId="urn:microsoft.com/office/officeart/2005/8/layout/radial5"/>
    <dgm:cxn modelId="{70CAE75C-6990-480D-81FD-478C3F35A527}" type="presParOf" srcId="{FF6EB6CD-4295-41EE-A5AC-73E2F91E14FE}" destId="{1E4EBC6C-F9E9-4E05-8357-4B31172C6E5E}" srcOrd="7" destOrd="0" presId="urn:microsoft.com/office/officeart/2005/8/layout/radial5"/>
    <dgm:cxn modelId="{DD5BB650-3EC4-429A-9037-BDC8B6228C72}" type="presParOf" srcId="{1E4EBC6C-F9E9-4E05-8357-4B31172C6E5E}" destId="{05A3CE24-D5B8-4B50-A502-3883281B76C2}" srcOrd="0" destOrd="0" presId="urn:microsoft.com/office/officeart/2005/8/layout/radial5"/>
    <dgm:cxn modelId="{E7ED04BF-DF35-450C-ADEA-1B8BF359D0F5}" type="presParOf" srcId="{FF6EB6CD-4295-41EE-A5AC-73E2F91E14FE}" destId="{27B732ED-59E3-4D66-9E29-1E5C627C1033}" srcOrd="8" destOrd="0" presId="urn:microsoft.com/office/officeart/2005/8/layout/radial5"/>
    <dgm:cxn modelId="{D80B555E-1424-4C76-8579-2FBB7BF26547}" type="presParOf" srcId="{FF6EB6CD-4295-41EE-A5AC-73E2F91E14FE}" destId="{FCECBEDE-71E8-4D1B-9F43-6D439216C408}" srcOrd="9" destOrd="0" presId="urn:microsoft.com/office/officeart/2005/8/layout/radial5"/>
    <dgm:cxn modelId="{5CFC9782-7618-4742-AA90-31AF816FB4DB}" type="presParOf" srcId="{FCECBEDE-71E8-4D1B-9F43-6D439216C408}" destId="{80D35D1A-FC65-4CB6-967B-F360B013E994}" srcOrd="0" destOrd="0" presId="urn:microsoft.com/office/officeart/2005/8/layout/radial5"/>
    <dgm:cxn modelId="{96258655-C8F4-4F36-867E-2C7B2AF6CAED}" type="presParOf" srcId="{FF6EB6CD-4295-41EE-A5AC-73E2F91E14FE}" destId="{61F6E615-9997-4374-B535-9704C104E6B9}" srcOrd="10" destOrd="0" presId="urn:microsoft.com/office/officeart/2005/8/layout/radial5"/>
    <dgm:cxn modelId="{FC874D9A-7706-441D-BBED-173F11973A40}" type="presParOf" srcId="{FF6EB6CD-4295-41EE-A5AC-73E2F91E14FE}" destId="{B291986A-D6C3-4EB9-87E9-D67DF5FA6808}" srcOrd="11" destOrd="0" presId="urn:microsoft.com/office/officeart/2005/8/layout/radial5"/>
    <dgm:cxn modelId="{08C695D4-3CA0-4CC9-AAE2-9DD4175B9BE0}" type="presParOf" srcId="{B291986A-D6C3-4EB9-87E9-D67DF5FA6808}" destId="{157B4873-F4E0-4797-8422-B2EB389D79AE}" srcOrd="0" destOrd="0" presId="urn:microsoft.com/office/officeart/2005/8/layout/radial5"/>
    <dgm:cxn modelId="{07769602-998C-4590-8C66-5BB7B9CDC080}" type="presParOf" srcId="{FF6EB6CD-4295-41EE-A5AC-73E2F91E14FE}" destId="{47495B43-09A6-4224-932C-3760B730EF1D}"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391C6F-6B56-429F-8FCD-C68A570112E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0E91278-D9B2-48AE-AEFA-BB889AD80AD0}">
      <dgm:prSet custT="1"/>
      <dgm:spPr/>
      <dgm:t>
        <a:bodyPr/>
        <a:lstStyle/>
        <a:p>
          <a:pPr rtl="0"/>
          <a:r>
            <a:rPr lang="en-US" sz="5400" b="1" dirty="0" smtClean="0"/>
            <a:t>Nassau </a:t>
          </a:r>
          <a:endParaRPr lang="en-US" sz="5400" dirty="0"/>
        </a:p>
      </dgm:t>
    </dgm:pt>
    <dgm:pt modelId="{0D6059A4-DF17-42F5-987A-41127C09B411}" type="parTrans" cxnId="{297C1D5D-9175-412C-94DA-833A3868299E}">
      <dgm:prSet/>
      <dgm:spPr/>
      <dgm:t>
        <a:bodyPr/>
        <a:lstStyle/>
        <a:p>
          <a:endParaRPr lang="en-US"/>
        </a:p>
      </dgm:t>
    </dgm:pt>
    <dgm:pt modelId="{D8C40477-8ED7-4073-8FD8-D926BD64E927}" type="sibTrans" cxnId="{297C1D5D-9175-412C-94DA-833A3868299E}">
      <dgm:prSet/>
      <dgm:spPr/>
      <dgm:t>
        <a:bodyPr/>
        <a:lstStyle/>
        <a:p>
          <a:endParaRPr lang="en-US"/>
        </a:p>
      </dgm:t>
    </dgm:pt>
    <dgm:pt modelId="{F7AF88FB-22FC-413B-AF90-7BF153DD6AF9}">
      <dgm:prSet custT="1"/>
      <dgm:spPr/>
      <dgm:t>
        <a:bodyPr/>
        <a:lstStyle/>
        <a:p>
          <a:r>
            <a:rPr lang="en-US" sz="2400" dirty="0" smtClean="0"/>
            <a:t>2035 Lakeville Road     Suite 300                           New Hyde Park, NY 11040    </a:t>
          </a:r>
          <a:endParaRPr lang="en-US" sz="2400" dirty="0"/>
        </a:p>
      </dgm:t>
    </dgm:pt>
    <dgm:pt modelId="{16BB559D-E37B-4E4D-BBF4-65D1F26AA993}" type="parTrans" cxnId="{E4AE9A46-4DF2-4AFF-A584-E58F4F1D9200}">
      <dgm:prSet/>
      <dgm:spPr/>
      <dgm:t>
        <a:bodyPr/>
        <a:lstStyle/>
        <a:p>
          <a:endParaRPr lang="en-US"/>
        </a:p>
      </dgm:t>
    </dgm:pt>
    <dgm:pt modelId="{1840B96D-D8E5-4A39-9D98-ED83C9EF634B}" type="sibTrans" cxnId="{E4AE9A46-4DF2-4AFF-A584-E58F4F1D9200}">
      <dgm:prSet/>
      <dgm:spPr/>
      <dgm:t>
        <a:bodyPr/>
        <a:lstStyle/>
        <a:p>
          <a:endParaRPr lang="en-US"/>
        </a:p>
      </dgm:t>
    </dgm:pt>
    <dgm:pt modelId="{0E8F84C6-7F83-46F9-8767-4C0369A7A846}">
      <dgm:prSet custT="1"/>
      <dgm:spPr/>
      <dgm:t>
        <a:bodyPr/>
        <a:lstStyle/>
        <a:p>
          <a:r>
            <a:rPr lang="en-US" sz="2400" dirty="0" smtClean="0"/>
            <a:t>Tel: 516-492-3297</a:t>
          </a:r>
          <a:endParaRPr lang="en-US" sz="2400" dirty="0"/>
        </a:p>
      </dgm:t>
    </dgm:pt>
    <dgm:pt modelId="{AC97480C-6F6D-4249-AACA-29E00385D09C}" type="parTrans" cxnId="{72381BA8-11B9-4438-9A05-42E5347279A8}">
      <dgm:prSet/>
      <dgm:spPr/>
      <dgm:t>
        <a:bodyPr/>
        <a:lstStyle/>
        <a:p>
          <a:endParaRPr lang="en-US"/>
        </a:p>
      </dgm:t>
    </dgm:pt>
    <dgm:pt modelId="{8292B90E-88FD-445C-8640-B9CDEEABACDB}" type="sibTrans" cxnId="{72381BA8-11B9-4438-9A05-42E5347279A8}">
      <dgm:prSet/>
      <dgm:spPr/>
      <dgm:t>
        <a:bodyPr/>
        <a:lstStyle/>
        <a:p>
          <a:endParaRPr lang="en-US"/>
        </a:p>
      </dgm:t>
    </dgm:pt>
    <dgm:pt modelId="{2AD4162C-9AF1-4A76-A28B-720128BDA217}" type="pres">
      <dgm:prSet presAssocID="{4D391C6F-6B56-429F-8FCD-C68A570112E5}" presName="linear" presStyleCnt="0">
        <dgm:presLayoutVars>
          <dgm:dir/>
          <dgm:animLvl val="lvl"/>
          <dgm:resizeHandles val="exact"/>
        </dgm:presLayoutVars>
      </dgm:prSet>
      <dgm:spPr/>
      <dgm:t>
        <a:bodyPr/>
        <a:lstStyle/>
        <a:p>
          <a:endParaRPr lang="en-US"/>
        </a:p>
      </dgm:t>
    </dgm:pt>
    <dgm:pt modelId="{1C8739F7-FDE1-4532-8B05-42E4573DF169}" type="pres">
      <dgm:prSet presAssocID="{20E91278-D9B2-48AE-AEFA-BB889AD80AD0}" presName="parentLin" presStyleCnt="0"/>
      <dgm:spPr/>
    </dgm:pt>
    <dgm:pt modelId="{A029414A-F302-444B-95CE-0E1C9170E173}" type="pres">
      <dgm:prSet presAssocID="{20E91278-D9B2-48AE-AEFA-BB889AD80AD0}" presName="parentLeftMargin" presStyleLbl="node1" presStyleIdx="0" presStyleCnt="1"/>
      <dgm:spPr/>
      <dgm:t>
        <a:bodyPr/>
        <a:lstStyle/>
        <a:p>
          <a:endParaRPr lang="en-US"/>
        </a:p>
      </dgm:t>
    </dgm:pt>
    <dgm:pt modelId="{23E00FA6-C7D8-42C8-85FD-DC4B10638286}" type="pres">
      <dgm:prSet presAssocID="{20E91278-D9B2-48AE-AEFA-BB889AD80AD0}" presName="parentText" presStyleLbl="node1" presStyleIdx="0" presStyleCnt="1">
        <dgm:presLayoutVars>
          <dgm:chMax val="0"/>
          <dgm:bulletEnabled val="1"/>
        </dgm:presLayoutVars>
      </dgm:prSet>
      <dgm:spPr/>
      <dgm:t>
        <a:bodyPr/>
        <a:lstStyle/>
        <a:p>
          <a:endParaRPr lang="en-US"/>
        </a:p>
      </dgm:t>
    </dgm:pt>
    <dgm:pt modelId="{74D8CDFC-8109-4DFF-AF46-B1C37C633D6B}" type="pres">
      <dgm:prSet presAssocID="{20E91278-D9B2-48AE-AEFA-BB889AD80AD0}" presName="negativeSpace" presStyleCnt="0"/>
      <dgm:spPr/>
    </dgm:pt>
    <dgm:pt modelId="{9549E3B9-1DC9-4BC4-A3AE-35B895A18427}" type="pres">
      <dgm:prSet presAssocID="{20E91278-D9B2-48AE-AEFA-BB889AD80AD0}" presName="childText" presStyleLbl="conFgAcc1" presStyleIdx="0" presStyleCnt="1" custScaleY="112135">
        <dgm:presLayoutVars>
          <dgm:bulletEnabled val="1"/>
        </dgm:presLayoutVars>
      </dgm:prSet>
      <dgm:spPr/>
      <dgm:t>
        <a:bodyPr/>
        <a:lstStyle/>
        <a:p>
          <a:endParaRPr lang="en-US"/>
        </a:p>
      </dgm:t>
    </dgm:pt>
  </dgm:ptLst>
  <dgm:cxnLst>
    <dgm:cxn modelId="{72381BA8-11B9-4438-9A05-42E5347279A8}" srcId="{20E91278-D9B2-48AE-AEFA-BB889AD80AD0}" destId="{0E8F84C6-7F83-46F9-8767-4C0369A7A846}" srcOrd="1" destOrd="0" parTransId="{AC97480C-6F6D-4249-AACA-29E00385D09C}" sibTransId="{8292B90E-88FD-445C-8640-B9CDEEABACDB}"/>
    <dgm:cxn modelId="{36ED2880-9032-4990-89B1-BD9FB469AE50}" type="presOf" srcId="{4D391C6F-6B56-429F-8FCD-C68A570112E5}" destId="{2AD4162C-9AF1-4A76-A28B-720128BDA217}" srcOrd="0" destOrd="0" presId="urn:microsoft.com/office/officeart/2005/8/layout/list1"/>
    <dgm:cxn modelId="{E4AE9A46-4DF2-4AFF-A584-E58F4F1D9200}" srcId="{20E91278-D9B2-48AE-AEFA-BB889AD80AD0}" destId="{F7AF88FB-22FC-413B-AF90-7BF153DD6AF9}" srcOrd="0" destOrd="0" parTransId="{16BB559D-E37B-4E4D-BBF4-65D1F26AA993}" sibTransId="{1840B96D-D8E5-4A39-9D98-ED83C9EF634B}"/>
    <dgm:cxn modelId="{4F46C4B0-DA1B-4C7E-961B-05DD1BEC7B72}" type="presOf" srcId="{F7AF88FB-22FC-413B-AF90-7BF153DD6AF9}" destId="{9549E3B9-1DC9-4BC4-A3AE-35B895A18427}" srcOrd="0" destOrd="0" presId="urn:microsoft.com/office/officeart/2005/8/layout/list1"/>
    <dgm:cxn modelId="{AEDE21A3-77D5-49D1-B35E-9FB4503F31D1}" type="presOf" srcId="{20E91278-D9B2-48AE-AEFA-BB889AD80AD0}" destId="{A029414A-F302-444B-95CE-0E1C9170E173}" srcOrd="0" destOrd="0" presId="urn:microsoft.com/office/officeart/2005/8/layout/list1"/>
    <dgm:cxn modelId="{297C1D5D-9175-412C-94DA-833A3868299E}" srcId="{4D391C6F-6B56-429F-8FCD-C68A570112E5}" destId="{20E91278-D9B2-48AE-AEFA-BB889AD80AD0}" srcOrd="0" destOrd="0" parTransId="{0D6059A4-DF17-42F5-987A-41127C09B411}" sibTransId="{D8C40477-8ED7-4073-8FD8-D926BD64E927}"/>
    <dgm:cxn modelId="{25AD332C-8BE8-45DD-A90F-8C0494465E63}" type="presOf" srcId="{0E8F84C6-7F83-46F9-8767-4C0369A7A846}" destId="{9549E3B9-1DC9-4BC4-A3AE-35B895A18427}" srcOrd="0" destOrd="1" presId="urn:microsoft.com/office/officeart/2005/8/layout/list1"/>
    <dgm:cxn modelId="{BC1778C6-F020-456A-B0BB-20456A966DDF}" type="presOf" srcId="{20E91278-D9B2-48AE-AEFA-BB889AD80AD0}" destId="{23E00FA6-C7D8-42C8-85FD-DC4B10638286}" srcOrd="1" destOrd="0" presId="urn:microsoft.com/office/officeart/2005/8/layout/list1"/>
    <dgm:cxn modelId="{DD434EB1-3704-401C-AA7F-613044786A9D}" type="presParOf" srcId="{2AD4162C-9AF1-4A76-A28B-720128BDA217}" destId="{1C8739F7-FDE1-4532-8B05-42E4573DF169}" srcOrd="0" destOrd="0" presId="urn:microsoft.com/office/officeart/2005/8/layout/list1"/>
    <dgm:cxn modelId="{505B9FBD-EBCF-4671-BE5A-BD2C17711DBA}" type="presParOf" srcId="{1C8739F7-FDE1-4532-8B05-42E4573DF169}" destId="{A029414A-F302-444B-95CE-0E1C9170E173}" srcOrd="0" destOrd="0" presId="urn:microsoft.com/office/officeart/2005/8/layout/list1"/>
    <dgm:cxn modelId="{D0B500C9-35E2-48E8-8372-37CAEC3D504B}" type="presParOf" srcId="{1C8739F7-FDE1-4532-8B05-42E4573DF169}" destId="{23E00FA6-C7D8-42C8-85FD-DC4B10638286}" srcOrd="1" destOrd="0" presId="urn:microsoft.com/office/officeart/2005/8/layout/list1"/>
    <dgm:cxn modelId="{DF282FE4-712F-4F19-AB82-D1D4A5E1CA53}" type="presParOf" srcId="{2AD4162C-9AF1-4A76-A28B-720128BDA217}" destId="{74D8CDFC-8109-4DFF-AF46-B1C37C633D6B}" srcOrd="1" destOrd="0" presId="urn:microsoft.com/office/officeart/2005/8/layout/list1"/>
    <dgm:cxn modelId="{5D983053-B4E3-46F9-9831-5AABEA95288C}" type="presParOf" srcId="{2AD4162C-9AF1-4A76-A28B-720128BDA217}" destId="{9549E3B9-1DC9-4BC4-A3AE-35B895A184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E424D-5FAD-4812-B5AB-5C9C8299EED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64347F6-C634-446E-9EFF-F6A7684581B3}">
      <dgm:prSet custT="1"/>
      <dgm:spPr/>
      <dgm:t>
        <a:bodyPr/>
        <a:lstStyle/>
        <a:p>
          <a:pPr rtl="0"/>
          <a:r>
            <a:rPr lang="en-US" sz="5400" b="1" dirty="0" smtClean="0"/>
            <a:t>Suffolk</a:t>
          </a:r>
          <a:endParaRPr lang="en-US" sz="5400" dirty="0"/>
        </a:p>
      </dgm:t>
    </dgm:pt>
    <dgm:pt modelId="{2FF482C8-797C-47CA-8005-70EAE7443A3C}" type="parTrans" cxnId="{AB671248-0476-48E0-B3F1-349517703CBD}">
      <dgm:prSet/>
      <dgm:spPr/>
      <dgm:t>
        <a:bodyPr/>
        <a:lstStyle/>
        <a:p>
          <a:endParaRPr lang="en-US"/>
        </a:p>
      </dgm:t>
    </dgm:pt>
    <dgm:pt modelId="{7AADBA3D-EFF7-41EA-9C74-9E3ACC1E06D6}" type="sibTrans" cxnId="{AB671248-0476-48E0-B3F1-349517703CBD}">
      <dgm:prSet/>
      <dgm:spPr/>
      <dgm:t>
        <a:bodyPr/>
        <a:lstStyle/>
        <a:p>
          <a:endParaRPr lang="en-US"/>
        </a:p>
      </dgm:t>
    </dgm:pt>
    <dgm:pt modelId="{5CAE6765-24D6-4A81-B221-7230809ABE41}">
      <dgm:prSet custT="1"/>
      <dgm:spPr/>
      <dgm:t>
        <a:bodyPr/>
        <a:lstStyle/>
        <a:p>
          <a:r>
            <a:rPr lang="en-US" sz="2400" dirty="0" smtClean="0"/>
            <a:t>2950 Expressway Drive South Suite 108                                Islandia, NY 11749</a:t>
          </a:r>
          <a:endParaRPr lang="en-US" sz="2400" dirty="0"/>
        </a:p>
      </dgm:t>
    </dgm:pt>
    <dgm:pt modelId="{BBAFD4FC-52AD-4875-BFF2-A546855199B3}" type="parTrans" cxnId="{07908DBE-02F7-4493-960E-42380185ABE4}">
      <dgm:prSet/>
      <dgm:spPr/>
      <dgm:t>
        <a:bodyPr/>
        <a:lstStyle/>
        <a:p>
          <a:endParaRPr lang="en-US"/>
        </a:p>
      </dgm:t>
    </dgm:pt>
    <dgm:pt modelId="{F54418B9-8F19-485E-A9E4-6FE9FEA74D3C}" type="sibTrans" cxnId="{07908DBE-02F7-4493-960E-42380185ABE4}">
      <dgm:prSet/>
      <dgm:spPr/>
      <dgm:t>
        <a:bodyPr/>
        <a:lstStyle/>
        <a:p>
          <a:endParaRPr lang="en-US"/>
        </a:p>
      </dgm:t>
    </dgm:pt>
    <dgm:pt modelId="{49FEE8B8-2EB1-4CE8-992F-0B79DF561F20}">
      <dgm:prSet custT="1"/>
      <dgm:spPr/>
      <dgm:t>
        <a:bodyPr/>
        <a:lstStyle/>
        <a:p>
          <a:r>
            <a:rPr lang="en-US" sz="2400" dirty="0" smtClean="0"/>
            <a:t>Tel: 631-439-5300</a:t>
          </a:r>
          <a:endParaRPr lang="en-US" sz="2400" dirty="0"/>
        </a:p>
      </dgm:t>
    </dgm:pt>
    <dgm:pt modelId="{3FD5A7EA-F99E-4C05-8EA0-71D6730E8DD9}" type="parTrans" cxnId="{8247371A-4219-41CE-9533-6F3A476367FA}">
      <dgm:prSet/>
      <dgm:spPr/>
      <dgm:t>
        <a:bodyPr/>
        <a:lstStyle/>
        <a:p>
          <a:endParaRPr lang="en-US"/>
        </a:p>
      </dgm:t>
    </dgm:pt>
    <dgm:pt modelId="{E957EDE4-F410-49EF-987B-937BCEEE3F35}" type="sibTrans" cxnId="{8247371A-4219-41CE-9533-6F3A476367FA}">
      <dgm:prSet/>
      <dgm:spPr/>
      <dgm:t>
        <a:bodyPr/>
        <a:lstStyle/>
        <a:p>
          <a:endParaRPr lang="en-US"/>
        </a:p>
      </dgm:t>
    </dgm:pt>
    <dgm:pt modelId="{3E98FDDB-8789-4CCC-8999-E27FC440B7B7}" type="pres">
      <dgm:prSet presAssocID="{FFCE424D-5FAD-4812-B5AB-5C9C8299EEDC}" presName="linear" presStyleCnt="0">
        <dgm:presLayoutVars>
          <dgm:dir/>
          <dgm:animLvl val="lvl"/>
          <dgm:resizeHandles val="exact"/>
        </dgm:presLayoutVars>
      </dgm:prSet>
      <dgm:spPr/>
      <dgm:t>
        <a:bodyPr/>
        <a:lstStyle/>
        <a:p>
          <a:endParaRPr lang="en-US"/>
        </a:p>
      </dgm:t>
    </dgm:pt>
    <dgm:pt modelId="{4420B001-6268-41EB-ABBC-624976970CE9}" type="pres">
      <dgm:prSet presAssocID="{364347F6-C634-446E-9EFF-F6A7684581B3}" presName="parentLin" presStyleCnt="0"/>
      <dgm:spPr/>
    </dgm:pt>
    <dgm:pt modelId="{2E9B92B7-B716-46F7-8AD2-82F1F6650962}" type="pres">
      <dgm:prSet presAssocID="{364347F6-C634-446E-9EFF-F6A7684581B3}" presName="parentLeftMargin" presStyleLbl="node1" presStyleIdx="0" presStyleCnt="1"/>
      <dgm:spPr/>
      <dgm:t>
        <a:bodyPr/>
        <a:lstStyle/>
        <a:p>
          <a:endParaRPr lang="en-US"/>
        </a:p>
      </dgm:t>
    </dgm:pt>
    <dgm:pt modelId="{C2A82CB1-930A-42CA-B034-2D3677CA14FE}" type="pres">
      <dgm:prSet presAssocID="{364347F6-C634-446E-9EFF-F6A7684581B3}" presName="parentText" presStyleLbl="node1" presStyleIdx="0" presStyleCnt="1">
        <dgm:presLayoutVars>
          <dgm:chMax val="0"/>
          <dgm:bulletEnabled val="1"/>
        </dgm:presLayoutVars>
      </dgm:prSet>
      <dgm:spPr/>
      <dgm:t>
        <a:bodyPr/>
        <a:lstStyle/>
        <a:p>
          <a:endParaRPr lang="en-US"/>
        </a:p>
      </dgm:t>
    </dgm:pt>
    <dgm:pt modelId="{C2B69D5A-1CAB-425B-967F-4BE683566A4B}" type="pres">
      <dgm:prSet presAssocID="{364347F6-C634-446E-9EFF-F6A7684581B3}" presName="negativeSpace" presStyleCnt="0"/>
      <dgm:spPr/>
    </dgm:pt>
    <dgm:pt modelId="{70F691F6-1A29-464C-BD93-1657E6188B11}" type="pres">
      <dgm:prSet presAssocID="{364347F6-C634-446E-9EFF-F6A7684581B3}" presName="childText" presStyleLbl="conFgAcc1" presStyleIdx="0" presStyleCnt="1" custScaleY="112135">
        <dgm:presLayoutVars>
          <dgm:bulletEnabled val="1"/>
        </dgm:presLayoutVars>
      </dgm:prSet>
      <dgm:spPr/>
      <dgm:t>
        <a:bodyPr/>
        <a:lstStyle/>
        <a:p>
          <a:endParaRPr lang="en-US"/>
        </a:p>
      </dgm:t>
    </dgm:pt>
  </dgm:ptLst>
  <dgm:cxnLst>
    <dgm:cxn modelId="{AB671248-0476-48E0-B3F1-349517703CBD}" srcId="{FFCE424D-5FAD-4812-B5AB-5C9C8299EEDC}" destId="{364347F6-C634-446E-9EFF-F6A7684581B3}" srcOrd="0" destOrd="0" parTransId="{2FF482C8-797C-47CA-8005-70EAE7443A3C}" sibTransId="{7AADBA3D-EFF7-41EA-9C74-9E3ACC1E06D6}"/>
    <dgm:cxn modelId="{35B8F7BD-089B-4A35-B8C6-E5E34CC016B7}" type="presOf" srcId="{5CAE6765-24D6-4A81-B221-7230809ABE41}" destId="{70F691F6-1A29-464C-BD93-1657E6188B11}" srcOrd="0" destOrd="0" presId="urn:microsoft.com/office/officeart/2005/8/layout/list1"/>
    <dgm:cxn modelId="{7C33607A-B245-4DBC-BC50-FB660FF6EDBE}" type="presOf" srcId="{364347F6-C634-446E-9EFF-F6A7684581B3}" destId="{C2A82CB1-930A-42CA-B034-2D3677CA14FE}" srcOrd="1" destOrd="0" presId="urn:microsoft.com/office/officeart/2005/8/layout/list1"/>
    <dgm:cxn modelId="{07908DBE-02F7-4493-960E-42380185ABE4}" srcId="{364347F6-C634-446E-9EFF-F6A7684581B3}" destId="{5CAE6765-24D6-4A81-B221-7230809ABE41}" srcOrd="0" destOrd="0" parTransId="{BBAFD4FC-52AD-4875-BFF2-A546855199B3}" sibTransId="{F54418B9-8F19-485E-A9E4-6FE9FEA74D3C}"/>
    <dgm:cxn modelId="{8247371A-4219-41CE-9533-6F3A476367FA}" srcId="{364347F6-C634-446E-9EFF-F6A7684581B3}" destId="{49FEE8B8-2EB1-4CE8-992F-0B79DF561F20}" srcOrd="1" destOrd="0" parTransId="{3FD5A7EA-F99E-4C05-8EA0-71D6730E8DD9}" sibTransId="{E957EDE4-F410-49EF-987B-937BCEEE3F35}"/>
    <dgm:cxn modelId="{998FABB4-7DEC-4299-A7A1-DB3582B1D20C}" type="presOf" srcId="{364347F6-C634-446E-9EFF-F6A7684581B3}" destId="{2E9B92B7-B716-46F7-8AD2-82F1F6650962}" srcOrd="0" destOrd="0" presId="urn:microsoft.com/office/officeart/2005/8/layout/list1"/>
    <dgm:cxn modelId="{26184BBF-FE18-4394-845D-1EAC97C0C535}" type="presOf" srcId="{49FEE8B8-2EB1-4CE8-992F-0B79DF561F20}" destId="{70F691F6-1A29-464C-BD93-1657E6188B11}" srcOrd="0" destOrd="1" presId="urn:microsoft.com/office/officeart/2005/8/layout/list1"/>
    <dgm:cxn modelId="{3D74BD0A-0E47-4AC9-AB66-BCD99B9EA4B9}" type="presOf" srcId="{FFCE424D-5FAD-4812-B5AB-5C9C8299EEDC}" destId="{3E98FDDB-8789-4CCC-8999-E27FC440B7B7}" srcOrd="0" destOrd="0" presId="urn:microsoft.com/office/officeart/2005/8/layout/list1"/>
    <dgm:cxn modelId="{DE127989-03A7-4D26-8001-7000C1EE1DE3}" type="presParOf" srcId="{3E98FDDB-8789-4CCC-8999-E27FC440B7B7}" destId="{4420B001-6268-41EB-ABBC-624976970CE9}" srcOrd="0" destOrd="0" presId="urn:microsoft.com/office/officeart/2005/8/layout/list1"/>
    <dgm:cxn modelId="{9F1FCFEF-5D87-4133-A456-B13B6356F9B4}" type="presParOf" srcId="{4420B001-6268-41EB-ABBC-624976970CE9}" destId="{2E9B92B7-B716-46F7-8AD2-82F1F6650962}" srcOrd="0" destOrd="0" presId="urn:microsoft.com/office/officeart/2005/8/layout/list1"/>
    <dgm:cxn modelId="{0E5915AE-0FC9-4B90-8247-0D7DE13CE5BD}" type="presParOf" srcId="{4420B001-6268-41EB-ABBC-624976970CE9}" destId="{C2A82CB1-930A-42CA-B034-2D3677CA14FE}" srcOrd="1" destOrd="0" presId="urn:microsoft.com/office/officeart/2005/8/layout/list1"/>
    <dgm:cxn modelId="{A40989C8-D3C5-4338-9C13-8238A3114EE4}" type="presParOf" srcId="{3E98FDDB-8789-4CCC-8999-E27FC440B7B7}" destId="{C2B69D5A-1CAB-425B-967F-4BE683566A4B}" srcOrd="1" destOrd="0" presId="urn:microsoft.com/office/officeart/2005/8/layout/list1"/>
    <dgm:cxn modelId="{5251224B-A477-4602-B695-38750991F58B}" type="presParOf" srcId="{3E98FDDB-8789-4CCC-8999-E27FC440B7B7}" destId="{70F691F6-1A29-464C-BD93-1657E6188B11}"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7D5018-E5ED-498E-81C2-485BC28247B5}"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4F18CE75-8B63-4ADF-B854-4D29EC7A377F}">
      <dgm:prSet phldrT="[Text]"/>
      <dgm:spPr/>
      <dgm:t>
        <a:bodyPr/>
        <a:lstStyle/>
        <a:p>
          <a:r>
            <a:rPr lang="en-US" dirty="0" smtClean="0"/>
            <a:t>Our Physicians</a:t>
          </a:r>
          <a:endParaRPr lang="en-US" dirty="0"/>
        </a:p>
      </dgm:t>
    </dgm:pt>
    <dgm:pt modelId="{806FF681-0E68-4027-942C-5B0A34E6223F}" type="parTrans" cxnId="{D4785A07-C1C3-465B-9AC4-5B77050B55F3}">
      <dgm:prSet/>
      <dgm:spPr/>
      <dgm:t>
        <a:bodyPr/>
        <a:lstStyle/>
        <a:p>
          <a:endParaRPr lang="en-US"/>
        </a:p>
      </dgm:t>
    </dgm:pt>
    <dgm:pt modelId="{E582E5BF-CBE3-4162-A067-33C15A6F4A9A}" type="sibTrans" cxnId="{D4785A07-C1C3-465B-9AC4-5B77050B55F3}">
      <dgm:prSet/>
      <dgm:spPr/>
      <dgm:t>
        <a:bodyPr/>
        <a:lstStyle/>
        <a:p>
          <a:endParaRPr lang="en-US"/>
        </a:p>
      </dgm:t>
    </dgm:pt>
    <dgm:pt modelId="{28631A1B-C384-47F0-A73F-4A2BFB5E238F}">
      <dgm:prSet phldrT="[Text]"/>
      <dgm:spPr/>
      <dgm:t>
        <a:bodyPr/>
        <a:lstStyle/>
        <a:p>
          <a:r>
            <a:rPr lang="en-US" dirty="0" smtClean="0"/>
            <a:t>Jacqueline Moline, MD, MSc</a:t>
          </a:r>
          <a:endParaRPr lang="en-US" dirty="0"/>
        </a:p>
      </dgm:t>
    </dgm:pt>
    <dgm:pt modelId="{2679FF19-B809-429B-897F-15FDC1F39E12}" type="parTrans" cxnId="{B8661630-2D63-494A-9AEF-E33D5C86153E}">
      <dgm:prSet/>
      <dgm:spPr/>
      <dgm:t>
        <a:bodyPr/>
        <a:lstStyle/>
        <a:p>
          <a:endParaRPr lang="en-US"/>
        </a:p>
      </dgm:t>
    </dgm:pt>
    <dgm:pt modelId="{90361496-36FB-45AA-8A95-F29E14D43806}" type="sibTrans" cxnId="{B8661630-2D63-494A-9AEF-E33D5C86153E}">
      <dgm:prSet/>
      <dgm:spPr/>
      <dgm:t>
        <a:bodyPr/>
        <a:lstStyle/>
        <a:p>
          <a:endParaRPr lang="en-US"/>
        </a:p>
      </dgm:t>
    </dgm:pt>
    <dgm:pt modelId="{E8B41CBD-0769-4B0F-A676-D1730A9EDE1F}">
      <dgm:prSet phldrT="[Text]"/>
      <dgm:spPr/>
      <dgm:t>
        <a:bodyPr/>
        <a:lstStyle/>
        <a:p>
          <a:r>
            <a:rPr lang="en-US" dirty="0" smtClean="0"/>
            <a:t>Community Relations</a:t>
          </a:r>
          <a:endParaRPr lang="en-US" dirty="0"/>
        </a:p>
      </dgm:t>
    </dgm:pt>
    <dgm:pt modelId="{FB5F63CF-3452-4A29-843E-CC71D9B02527}" type="parTrans" cxnId="{F153D97D-56DD-47D3-920E-019074131589}">
      <dgm:prSet/>
      <dgm:spPr/>
      <dgm:t>
        <a:bodyPr/>
        <a:lstStyle/>
        <a:p>
          <a:endParaRPr lang="en-US"/>
        </a:p>
      </dgm:t>
    </dgm:pt>
    <dgm:pt modelId="{5218634E-2458-4E74-90F1-AC8802C524B5}" type="sibTrans" cxnId="{F153D97D-56DD-47D3-920E-019074131589}">
      <dgm:prSet/>
      <dgm:spPr/>
      <dgm:t>
        <a:bodyPr/>
        <a:lstStyle/>
        <a:p>
          <a:endParaRPr lang="en-US"/>
        </a:p>
      </dgm:t>
    </dgm:pt>
    <dgm:pt modelId="{2D71F886-8C1F-49EB-AE6E-569D8C3E709C}">
      <dgm:prSet phldrT="[Text]"/>
      <dgm:spPr/>
      <dgm:t>
        <a:bodyPr/>
        <a:lstStyle/>
        <a:p>
          <a:r>
            <a:rPr lang="en-US" dirty="0" smtClean="0"/>
            <a:t>Lesidet Salce, MHA</a:t>
          </a:r>
        </a:p>
        <a:p>
          <a:r>
            <a:rPr lang="en-US" dirty="0" smtClean="0"/>
            <a:t>Tel: (516) 465-3179</a:t>
          </a:r>
          <a:endParaRPr lang="en-US" dirty="0"/>
        </a:p>
      </dgm:t>
    </dgm:pt>
    <dgm:pt modelId="{F586378A-51A7-49AA-AC70-6A02C0A89D24}" type="parTrans" cxnId="{CAB6A83D-37F8-4F1F-AC3E-09F6BD80BC1E}">
      <dgm:prSet/>
      <dgm:spPr/>
      <dgm:t>
        <a:bodyPr/>
        <a:lstStyle/>
        <a:p>
          <a:endParaRPr lang="en-US"/>
        </a:p>
      </dgm:t>
    </dgm:pt>
    <dgm:pt modelId="{08AC7889-E852-499B-9EEE-41F0AF531846}" type="sibTrans" cxnId="{CAB6A83D-37F8-4F1F-AC3E-09F6BD80BC1E}">
      <dgm:prSet/>
      <dgm:spPr/>
      <dgm:t>
        <a:bodyPr/>
        <a:lstStyle/>
        <a:p>
          <a:endParaRPr lang="en-US"/>
        </a:p>
      </dgm:t>
    </dgm:pt>
    <dgm:pt modelId="{F080D136-DAEE-4258-9C14-2556A38CC053}">
      <dgm:prSet phldrT="[Text]"/>
      <dgm:spPr/>
      <dgm:t>
        <a:bodyPr/>
        <a:lstStyle/>
        <a:p>
          <a:r>
            <a:rPr lang="en-US" dirty="0" smtClean="0"/>
            <a:t>Email: LSalce@northwell.edu</a:t>
          </a:r>
          <a:endParaRPr lang="en-US" dirty="0"/>
        </a:p>
      </dgm:t>
    </dgm:pt>
    <dgm:pt modelId="{88E7DA65-F074-4E96-AE3B-267B4F8AD1FE}" type="parTrans" cxnId="{508EB514-D10E-43B1-B36C-ACEBF107195B}">
      <dgm:prSet/>
      <dgm:spPr/>
      <dgm:t>
        <a:bodyPr/>
        <a:lstStyle/>
        <a:p>
          <a:endParaRPr lang="en-US"/>
        </a:p>
      </dgm:t>
    </dgm:pt>
    <dgm:pt modelId="{30671023-E912-43D1-BC39-3055AE8D6101}" type="sibTrans" cxnId="{508EB514-D10E-43B1-B36C-ACEBF107195B}">
      <dgm:prSet/>
      <dgm:spPr/>
      <dgm:t>
        <a:bodyPr/>
        <a:lstStyle/>
        <a:p>
          <a:endParaRPr lang="en-US"/>
        </a:p>
      </dgm:t>
    </dgm:pt>
    <dgm:pt modelId="{373431CA-1598-43F6-8D9F-0F8A4159C76D}">
      <dgm:prSet phldrT="[Text]"/>
      <dgm:spPr/>
      <dgm:t>
        <a:bodyPr/>
        <a:lstStyle/>
        <a:p>
          <a:r>
            <a:rPr lang="en-US" dirty="0" smtClean="0"/>
            <a:t>Practice Email</a:t>
          </a:r>
          <a:endParaRPr lang="en-US" dirty="0"/>
        </a:p>
      </dgm:t>
    </dgm:pt>
    <dgm:pt modelId="{DD7E18CA-8214-4765-9C13-04478AE9FB3A}" type="parTrans" cxnId="{24FBFBBC-4E8B-4867-A1A5-FEFC20119BA7}">
      <dgm:prSet/>
      <dgm:spPr/>
      <dgm:t>
        <a:bodyPr/>
        <a:lstStyle/>
        <a:p>
          <a:endParaRPr lang="en-US"/>
        </a:p>
      </dgm:t>
    </dgm:pt>
    <dgm:pt modelId="{38F6D40D-6403-4253-BF83-374DEC0DDB0A}" type="sibTrans" cxnId="{24FBFBBC-4E8B-4867-A1A5-FEFC20119BA7}">
      <dgm:prSet/>
      <dgm:spPr/>
      <dgm:t>
        <a:bodyPr/>
        <a:lstStyle/>
        <a:p>
          <a:endParaRPr lang="en-US"/>
        </a:p>
      </dgm:t>
    </dgm:pt>
    <dgm:pt modelId="{37AD4191-D640-427F-88E7-FD712CBDC610}">
      <dgm:prSet phldrT="[Text]"/>
      <dgm:spPr/>
      <dgm:t>
        <a:bodyPr/>
        <a:lstStyle/>
        <a:p>
          <a:r>
            <a:rPr lang="en-US" dirty="0" smtClean="0"/>
            <a:t>oemli@northwell.edu</a:t>
          </a:r>
          <a:endParaRPr lang="en-US" dirty="0"/>
        </a:p>
      </dgm:t>
    </dgm:pt>
    <dgm:pt modelId="{89507E96-A470-4D96-8CA9-A688505C8A68}" type="parTrans" cxnId="{B585455D-0EF5-41F9-9149-FEFEE3946992}">
      <dgm:prSet/>
      <dgm:spPr/>
      <dgm:t>
        <a:bodyPr/>
        <a:lstStyle/>
        <a:p>
          <a:endParaRPr lang="en-US"/>
        </a:p>
      </dgm:t>
    </dgm:pt>
    <dgm:pt modelId="{D24A7689-EC30-42AD-BDCF-9DB19BDB3F8E}" type="sibTrans" cxnId="{B585455D-0EF5-41F9-9149-FEFEE3946992}">
      <dgm:prSet/>
      <dgm:spPr/>
      <dgm:t>
        <a:bodyPr/>
        <a:lstStyle/>
        <a:p>
          <a:endParaRPr lang="en-US"/>
        </a:p>
      </dgm:t>
    </dgm:pt>
    <dgm:pt modelId="{2EF2CB6C-8C8C-428A-AC70-C2D51D5C03A1}">
      <dgm:prSet phldrT="[Text]"/>
      <dgm:spPr/>
      <dgm:t>
        <a:bodyPr/>
        <a:lstStyle/>
        <a:p>
          <a:r>
            <a:rPr lang="en-US" dirty="0" smtClean="0"/>
            <a:t>Website:</a:t>
          </a:r>
        </a:p>
        <a:p>
          <a:r>
            <a:rPr lang="en-US" dirty="0" smtClean="0"/>
            <a:t>Northwell.edu/oemli</a:t>
          </a:r>
        </a:p>
      </dgm:t>
    </dgm:pt>
    <dgm:pt modelId="{A0B65F1C-7157-477F-8828-A3B82C7DEB44}" type="parTrans" cxnId="{5C18C7FC-665C-42A5-B6BD-0AD2AFAAB87C}">
      <dgm:prSet/>
      <dgm:spPr/>
      <dgm:t>
        <a:bodyPr/>
        <a:lstStyle/>
        <a:p>
          <a:endParaRPr lang="en-US"/>
        </a:p>
      </dgm:t>
    </dgm:pt>
    <dgm:pt modelId="{F3DC70CB-10EC-4EB3-9E79-23DDB54660D8}" type="sibTrans" cxnId="{5C18C7FC-665C-42A5-B6BD-0AD2AFAAB87C}">
      <dgm:prSet/>
      <dgm:spPr/>
      <dgm:t>
        <a:bodyPr/>
        <a:lstStyle/>
        <a:p>
          <a:endParaRPr lang="en-US"/>
        </a:p>
      </dgm:t>
    </dgm:pt>
    <dgm:pt modelId="{B8DE6D68-5097-4A06-A721-DCA56EC7AB65}">
      <dgm:prSet/>
      <dgm:spPr/>
      <dgm:t>
        <a:bodyPr/>
        <a:lstStyle/>
        <a:p>
          <a:r>
            <a:rPr lang="en-US" dirty="0" smtClean="0"/>
            <a:t>Kenneth Spaeth, MD, MPH</a:t>
          </a:r>
          <a:endParaRPr lang="en-US" dirty="0"/>
        </a:p>
      </dgm:t>
    </dgm:pt>
    <dgm:pt modelId="{BE3495ED-663B-46B3-ADDA-CCEB26F141EE}" type="parTrans" cxnId="{ACE2F1D0-485B-4CBA-B084-AA8AB44F892C}">
      <dgm:prSet/>
      <dgm:spPr/>
      <dgm:t>
        <a:bodyPr/>
        <a:lstStyle/>
        <a:p>
          <a:endParaRPr lang="en-US"/>
        </a:p>
      </dgm:t>
    </dgm:pt>
    <dgm:pt modelId="{0F2404F8-CB1B-4226-A3A2-D9B527CCC95E}" type="sibTrans" cxnId="{ACE2F1D0-485B-4CBA-B084-AA8AB44F892C}">
      <dgm:prSet/>
      <dgm:spPr/>
      <dgm:t>
        <a:bodyPr/>
        <a:lstStyle/>
        <a:p>
          <a:endParaRPr lang="en-US"/>
        </a:p>
      </dgm:t>
    </dgm:pt>
    <dgm:pt modelId="{245BED59-0515-4684-A722-06C67954A183}">
      <dgm:prSet/>
      <dgm:spPr/>
      <dgm:t>
        <a:bodyPr/>
        <a:lstStyle/>
        <a:p>
          <a:r>
            <a:rPr lang="en-US" dirty="0" smtClean="0"/>
            <a:t>Jaime Szeinuk, MD, MSc</a:t>
          </a:r>
          <a:endParaRPr lang="en-US" dirty="0"/>
        </a:p>
      </dgm:t>
    </dgm:pt>
    <dgm:pt modelId="{D85BE366-B56B-4FE0-9C89-5CD271CC0809}" type="parTrans" cxnId="{D11F9CA2-F771-4C98-87A3-8AAD23EE197A}">
      <dgm:prSet/>
      <dgm:spPr/>
      <dgm:t>
        <a:bodyPr/>
        <a:lstStyle/>
        <a:p>
          <a:endParaRPr lang="en-US"/>
        </a:p>
      </dgm:t>
    </dgm:pt>
    <dgm:pt modelId="{6BCB68F2-5F99-4284-B6DF-D7CCE995EA5A}" type="sibTrans" cxnId="{D11F9CA2-F771-4C98-87A3-8AAD23EE197A}">
      <dgm:prSet/>
      <dgm:spPr/>
      <dgm:t>
        <a:bodyPr/>
        <a:lstStyle/>
        <a:p>
          <a:endParaRPr lang="en-US"/>
        </a:p>
      </dgm:t>
    </dgm:pt>
    <dgm:pt modelId="{AE9AD4AE-DC91-4964-B123-6749C49500E8}">
      <dgm:prSet/>
      <dgm:spPr/>
      <dgm:t>
        <a:bodyPr/>
        <a:lstStyle/>
        <a:p>
          <a:r>
            <a:rPr lang="en-US" dirty="0" smtClean="0"/>
            <a:t>Jordana Rothschild, MD, MPH</a:t>
          </a:r>
          <a:endParaRPr lang="en-US" dirty="0"/>
        </a:p>
      </dgm:t>
    </dgm:pt>
    <dgm:pt modelId="{9D0FB4FF-43BC-4682-BB84-A21644C2CC4A}" type="parTrans" cxnId="{DF1919C9-6B71-4D44-BC0C-7BDB1418DEDA}">
      <dgm:prSet/>
      <dgm:spPr/>
      <dgm:t>
        <a:bodyPr/>
        <a:lstStyle/>
        <a:p>
          <a:endParaRPr lang="en-US"/>
        </a:p>
      </dgm:t>
    </dgm:pt>
    <dgm:pt modelId="{13B3EE5A-B9CE-4D7D-9987-54F4864E059F}" type="sibTrans" cxnId="{DF1919C9-6B71-4D44-BC0C-7BDB1418DEDA}">
      <dgm:prSet/>
      <dgm:spPr/>
      <dgm:t>
        <a:bodyPr/>
        <a:lstStyle/>
        <a:p>
          <a:endParaRPr lang="en-US"/>
        </a:p>
      </dgm:t>
    </dgm:pt>
    <dgm:pt modelId="{FB7DE1CC-8B34-47D3-B808-0C5F9779DC6C}">
      <dgm:prSet/>
      <dgm:spPr/>
      <dgm:t>
        <a:bodyPr/>
        <a:lstStyle/>
        <a:p>
          <a:r>
            <a:rPr lang="en-US" dirty="0" smtClean="0"/>
            <a:t>George Piligian, MD, MPH</a:t>
          </a:r>
          <a:endParaRPr lang="en-US" dirty="0"/>
        </a:p>
      </dgm:t>
    </dgm:pt>
    <dgm:pt modelId="{121A0C6D-3672-4003-8DFD-1D75416D934B}" type="parTrans" cxnId="{226AE9E8-32AD-457F-BCDB-621E9FAF58A7}">
      <dgm:prSet/>
      <dgm:spPr/>
      <dgm:t>
        <a:bodyPr/>
        <a:lstStyle/>
        <a:p>
          <a:endParaRPr lang="en-US"/>
        </a:p>
      </dgm:t>
    </dgm:pt>
    <dgm:pt modelId="{592F0460-DC0E-4005-9192-900C322E1544}" type="sibTrans" cxnId="{226AE9E8-32AD-457F-BCDB-621E9FAF58A7}">
      <dgm:prSet/>
      <dgm:spPr/>
      <dgm:t>
        <a:bodyPr/>
        <a:lstStyle/>
        <a:p>
          <a:endParaRPr lang="en-US"/>
        </a:p>
      </dgm:t>
    </dgm:pt>
    <dgm:pt modelId="{83AC47FC-5449-42E5-AE87-F665D99D387D}" type="pres">
      <dgm:prSet presAssocID="{3B7D5018-E5ED-498E-81C2-485BC28247B5}" presName="theList" presStyleCnt="0">
        <dgm:presLayoutVars>
          <dgm:dir/>
          <dgm:animLvl val="lvl"/>
          <dgm:resizeHandles val="exact"/>
        </dgm:presLayoutVars>
      </dgm:prSet>
      <dgm:spPr/>
      <dgm:t>
        <a:bodyPr/>
        <a:lstStyle/>
        <a:p>
          <a:endParaRPr lang="en-US"/>
        </a:p>
      </dgm:t>
    </dgm:pt>
    <dgm:pt modelId="{C96DE6F8-2371-405C-A22F-4B34E1CFDC26}" type="pres">
      <dgm:prSet presAssocID="{4F18CE75-8B63-4ADF-B854-4D29EC7A377F}" presName="compNode" presStyleCnt="0"/>
      <dgm:spPr/>
    </dgm:pt>
    <dgm:pt modelId="{88F6B024-6E9B-417B-8426-C9122FC7B45F}" type="pres">
      <dgm:prSet presAssocID="{4F18CE75-8B63-4ADF-B854-4D29EC7A377F}" presName="aNode" presStyleLbl="bgShp" presStyleIdx="0" presStyleCnt="3"/>
      <dgm:spPr/>
      <dgm:t>
        <a:bodyPr/>
        <a:lstStyle/>
        <a:p>
          <a:endParaRPr lang="en-US"/>
        </a:p>
      </dgm:t>
    </dgm:pt>
    <dgm:pt modelId="{8DD87B8A-29EF-4F31-A0FD-2B957A1CC61E}" type="pres">
      <dgm:prSet presAssocID="{4F18CE75-8B63-4ADF-B854-4D29EC7A377F}" presName="textNode" presStyleLbl="bgShp" presStyleIdx="0" presStyleCnt="3"/>
      <dgm:spPr/>
      <dgm:t>
        <a:bodyPr/>
        <a:lstStyle/>
        <a:p>
          <a:endParaRPr lang="en-US"/>
        </a:p>
      </dgm:t>
    </dgm:pt>
    <dgm:pt modelId="{0ADECCEF-C516-4456-9207-1D9D17EE364B}" type="pres">
      <dgm:prSet presAssocID="{4F18CE75-8B63-4ADF-B854-4D29EC7A377F}" presName="compChildNode" presStyleCnt="0"/>
      <dgm:spPr/>
    </dgm:pt>
    <dgm:pt modelId="{E218A35A-C5C5-451B-A7CC-306F0724A67D}" type="pres">
      <dgm:prSet presAssocID="{4F18CE75-8B63-4ADF-B854-4D29EC7A377F}" presName="theInnerList" presStyleCnt="0"/>
      <dgm:spPr/>
    </dgm:pt>
    <dgm:pt modelId="{152E9C59-D920-4C27-B3A9-ECA367355ECA}" type="pres">
      <dgm:prSet presAssocID="{28631A1B-C384-47F0-A73F-4A2BFB5E238F}" presName="childNode" presStyleLbl="node1" presStyleIdx="0" presStyleCnt="9" custScaleX="110725">
        <dgm:presLayoutVars>
          <dgm:bulletEnabled val="1"/>
        </dgm:presLayoutVars>
      </dgm:prSet>
      <dgm:spPr/>
      <dgm:t>
        <a:bodyPr/>
        <a:lstStyle/>
        <a:p>
          <a:endParaRPr lang="en-US"/>
        </a:p>
      </dgm:t>
    </dgm:pt>
    <dgm:pt modelId="{F4EB4391-E335-4C41-9D66-273FB724FEAE}" type="pres">
      <dgm:prSet presAssocID="{28631A1B-C384-47F0-A73F-4A2BFB5E238F}" presName="aSpace2" presStyleCnt="0"/>
      <dgm:spPr/>
    </dgm:pt>
    <dgm:pt modelId="{80BF6159-8F1D-4BFC-99B4-3EB3019989C8}" type="pres">
      <dgm:prSet presAssocID="{B8DE6D68-5097-4A06-A721-DCA56EC7AB65}" presName="childNode" presStyleLbl="node1" presStyleIdx="1" presStyleCnt="9" custScaleX="110725">
        <dgm:presLayoutVars>
          <dgm:bulletEnabled val="1"/>
        </dgm:presLayoutVars>
      </dgm:prSet>
      <dgm:spPr/>
      <dgm:t>
        <a:bodyPr/>
        <a:lstStyle/>
        <a:p>
          <a:endParaRPr lang="en-US"/>
        </a:p>
      </dgm:t>
    </dgm:pt>
    <dgm:pt modelId="{CF44DD64-337F-48D0-BDA1-6C4DB0B35DE9}" type="pres">
      <dgm:prSet presAssocID="{B8DE6D68-5097-4A06-A721-DCA56EC7AB65}" presName="aSpace2" presStyleCnt="0"/>
      <dgm:spPr/>
    </dgm:pt>
    <dgm:pt modelId="{D050F6DA-DF26-4D9D-B1D4-C2AE39E09A65}" type="pres">
      <dgm:prSet presAssocID="{245BED59-0515-4684-A722-06C67954A183}" presName="childNode" presStyleLbl="node1" presStyleIdx="2" presStyleCnt="9" custScaleX="109510">
        <dgm:presLayoutVars>
          <dgm:bulletEnabled val="1"/>
        </dgm:presLayoutVars>
      </dgm:prSet>
      <dgm:spPr/>
      <dgm:t>
        <a:bodyPr/>
        <a:lstStyle/>
        <a:p>
          <a:endParaRPr lang="en-US"/>
        </a:p>
      </dgm:t>
    </dgm:pt>
    <dgm:pt modelId="{4C924A83-C654-4A7A-8C40-95FEADE6F471}" type="pres">
      <dgm:prSet presAssocID="{245BED59-0515-4684-A722-06C67954A183}" presName="aSpace2" presStyleCnt="0"/>
      <dgm:spPr/>
    </dgm:pt>
    <dgm:pt modelId="{A899AA77-3368-4B76-B7BF-9B87BA48C716}" type="pres">
      <dgm:prSet presAssocID="{AE9AD4AE-DC91-4964-B123-6749C49500E8}" presName="childNode" presStyleLbl="node1" presStyleIdx="3" presStyleCnt="9" custScaleX="109510">
        <dgm:presLayoutVars>
          <dgm:bulletEnabled val="1"/>
        </dgm:presLayoutVars>
      </dgm:prSet>
      <dgm:spPr/>
      <dgm:t>
        <a:bodyPr/>
        <a:lstStyle/>
        <a:p>
          <a:endParaRPr lang="en-US"/>
        </a:p>
      </dgm:t>
    </dgm:pt>
    <dgm:pt modelId="{99F6D478-521D-46AD-BBD9-7EDBED34384D}" type="pres">
      <dgm:prSet presAssocID="{AE9AD4AE-DC91-4964-B123-6749C49500E8}" presName="aSpace2" presStyleCnt="0"/>
      <dgm:spPr/>
    </dgm:pt>
    <dgm:pt modelId="{2194387F-1C0C-41A9-8445-83CA4F0C68D5}" type="pres">
      <dgm:prSet presAssocID="{FB7DE1CC-8B34-47D3-B808-0C5F9779DC6C}" presName="childNode" presStyleLbl="node1" presStyleIdx="4" presStyleCnt="9" custScaleX="111941">
        <dgm:presLayoutVars>
          <dgm:bulletEnabled val="1"/>
        </dgm:presLayoutVars>
      </dgm:prSet>
      <dgm:spPr/>
      <dgm:t>
        <a:bodyPr/>
        <a:lstStyle/>
        <a:p>
          <a:endParaRPr lang="en-US"/>
        </a:p>
      </dgm:t>
    </dgm:pt>
    <dgm:pt modelId="{9A0B39D9-A07F-4D37-BC90-F6971DE7ED47}" type="pres">
      <dgm:prSet presAssocID="{4F18CE75-8B63-4ADF-B854-4D29EC7A377F}" presName="aSpace" presStyleCnt="0"/>
      <dgm:spPr/>
    </dgm:pt>
    <dgm:pt modelId="{0E3C96D9-BD52-49AD-8979-BD5E240A9797}" type="pres">
      <dgm:prSet presAssocID="{E8B41CBD-0769-4B0F-A676-D1730A9EDE1F}" presName="compNode" presStyleCnt="0"/>
      <dgm:spPr/>
    </dgm:pt>
    <dgm:pt modelId="{491B2EBF-1D7E-4FAE-BD7E-58746411FDE6}" type="pres">
      <dgm:prSet presAssocID="{E8B41CBD-0769-4B0F-A676-D1730A9EDE1F}" presName="aNode" presStyleLbl="bgShp" presStyleIdx="1" presStyleCnt="3"/>
      <dgm:spPr/>
      <dgm:t>
        <a:bodyPr/>
        <a:lstStyle/>
        <a:p>
          <a:endParaRPr lang="en-US"/>
        </a:p>
      </dgm:t>
    </dgm:pt>
    <dgm:pt modelId="{D2E17485-8306-4A0A-A26B-FC62D80E5CED}" type="pres">
      <dgm:prSet presAssocID="{E8B41CBD-0769-4B0F-A676-D1730A9EDE1F}" presName="textNode" presStyleLbl="bgShp" presStyleIdx="1" presStyleCnt="3"/>
      <dgm:spPr/>
      <dgm:t>
        <a:bodyPr/>
        <a:lstStyle/>
        <a:p>
          <a:endParaRPr lang="en-US"/>
        </a:p>
      </dgm:t>
    </dgm:pt>
    <dgm:pt modelId="{9BB46A1C-4439-4B4C-B4BD-CCA536828D5E}" type="pres">
      <dgm:prSet presAssocID="{E8B41CBD-0769-4B0F-A676-D1730A9EDE1F}" presName="compChildNode" presStyleCnt="0"/>
      <dgm:spPr/>
    </dgm:pt>
    <dgm:pt modelId="{16735CF4-47CD-49AD-8C6C-9F83CC4F7F26}" type="pres">
      <dgm:prSet presAssocID="{E8B41CBD-0769-4B0F-A676-D1730A9EDE1F}" presName="theInnerList" presStyleCnt="0"/>
      <dgm:spPr/>
    </dgm:pt>
    <dgm:pt modelId="{9A613AB8-C2C0-4258-86CA-1BB09654FB43}" type="pres">
      <dgm:prSet presAssocID="{2D71F886-8C1F-49EB-AE6E-569D8C3E709C}" presName="childNode" presStyleLbl="node1" presStyleIdx="5" presStyleCnt="9">
        <dgm:presLayoutVars>
          <dgm:bulletEnabled val="1"/>
        </dgm:presLayoutVars>
      </dgm:prSet>
      <dgm:spPr/>
      <dgm:t>
        <a:bodyPr/>
        <a:lstStyle/>
        <a:p>
          <a:endParaRPr lang="en-US"/>
        </a:p>
      </dgm:t>
    </dgm:pt>
    <dgm:pt modelId="{3587A266-E5F0-4953-9B7B-E3998B337030}" type="pres">
      <dgm:prSet presAssocID="{2D71F886-8C1F-49EB-AE6E-569D8C3E709C}" presName="aSpace2" presStyleCnt="0"/>
      <dgm:spPr/>
    </dgm:pt>
    <dgm:pt modelId="{18AC0930-0475-4E66-8170-83AE3E3372F9}" type="pres">
      <dgm:prSet presAssocID="{F080D136-DAEE-4258-9C14-2556A38CC053}" presName="childNode" presStyleLbl="node1" presStyleIdx="6" presStyleCnt="9">
        <dgm:presLayoutVars>
          <dgm:bulletEnabled val="1"/>
        </dgm:presLayoutVars>
      </dgm:prSet>
      <dgm:spPr/>
      <dgm:t>
        <a:bodyPr/>
        <a:lstStyle/>
        <a:p>
          <a:endParaRPr lang="en-US"/>
        </a:p>
      </dgm:t>
    </dgm:pt>
    <dgm:pt modelId="{221F7B71-48BF-45A2-BC90-54BF97DC79DE}" type="pres">
      <dgm:prSet presAssocID="{E8B41CBD-0769-4B0F-A676-D1730A9EDE1F}" presName="aSpace" presStyleCnt="0"/>
      <dgm:spPr/>
    </dgm:pt>
    <dgm:pt modelId="{8907CCBB-C8BC-462E-8D6F-ADB5656AE232}" type="pres">
      <dgm:prSet presAssocID="{373431CA-1598-43F6-8D9F-0F8A4159C76D}" presName="compNode" presStyleCnt="0"/>
      <dgm:spPr/>
    </dgm:pt>
    <dgm:pt modelId="{4309FDD2-0875-4DB1-8B91-A5C3D1E3718B}" type="pres">
      <dgm:prSet presAssocID="{373431CA-1598-43F6-8D9F-0F8A4159C76D}" presName="aNode" presStyleLbl="bgShp" presStyleIdx="2" presStyleCnt="3"/>
      <dgm:spPr/>
      <dgm:t>
        <a:bodyPr/>
        <a:lstStyle/>
        <a:p>
          <a:endParaRPr lang="en-US"/>
        </a:p>
      </dgm:t>
    </dgm:pt>
    <dgm:pt modelId="{5028B856-B2C3-409D-B4AD-41F3ABBD5E8B}" type="pres">
      <dgm:prSet presAssocID="{373431CA-1598-43F6-8D9F-0F8A4159C76D}" presName="textNode" presStyleLbl="bgShp" presStyleIdx="2" presStyleCnt="3"/>
      <dgm:spPr/>
      <dgm:t>
        <a:bodyPr/>
        <a:lstStyle/>
        <a:p>
          <a:endParaRPr lang="en-US"/>
        </a:p>
      </dgm:t>
    </dgm:pt>
    <dgm:pt modelId="{D5D6B457-FEBE-4527-A859-F2DFB6C4B1CF}" type="pres">
      <dgm:prSet presAssocID="{373431CA-1598-43F6-8D9F-0F8A4159C76D}" presName="compChildNode" presStyleCnt="0"/>
      <dgm:spPr/>
    </dgm:pt>
    <dgm:pt modelId="{5497A31A-0C82-4BBC-90D7-A367C6FAB0B9}" type="pres">
      <dgm:prSet presAssocID="{373431CA-1598-43F6-8D9F-0F8A4159C76D}" presName="theInnerList" presStyleCnt="0"/>
      <dgm:spPr/>
    </dgm:pt>
    <dgm:pt modelId="{E06D2B93-DD13-408A-BA35-BB966E1D5E5C}" type="pres">
      <dgm:prSet presAssocID="{37AD4191-D640-427F-88E7-FD712CBDC610}" presName="childNode" presStyleLbl="node1" presStyleIdx="7" presStyleCnt="9">
        <dgm:presLayoutVars>
          <dgm:bulletEnabled val="1"/>
        </dgm:presLayoutVars>
      </dgm:prSet>
      <dgm:spPr/>
      <dgm:t>
        <a:bodyPr/>
        <a:lstStyle/>
        <a:p>
          <a:endParaRPr lang="en-US"/>
        </a:p>
      </dgm:t>
    </dgm:pt>
    <dgm:pt modelId="{D24C7977-3424-4D84-B0DD-E0E1B8E41DD6}" type="pres">
      <dgm:prSet presAssocID="{37AD4191-D640-427F-88E7-FD712CBDC610}" presName="aSpace2" presStyleCnt="0"/>
      <dgm:spPr/>
    </dgm:pt>
    <dgm:pt modelId="{90C17A7E-B238-46E8-B6F5-9872D86E3CA1}" type="pres">
      <dgm:prSet presAssocID="{2EF2CB6C-8C8C-428A-AC70-C2D51D5C03A1}" presName="childNode" presStyleLbl="node1" presStyleIdx="8" presStyleCnt="9">
        <dgm:presLayoutVars>
          <dgm:bulletEnabled val="1"/>
        </dgm:presLayoutVars>
      </dgm:prSet>
      <dgm:spPr/>
      <dgm:t>
        <a:bodyPr/>
        <a:lstStyle/>
        <a:p>
          <a:endParaRPr lang="en-US"/>
        </a:p>
      </dgm:t>
    </dgm:pt>
  </dgm:ptLst>
  <dgm:cxnLst>
    <dgm:cxn modelId="{AC5D6756-ACFC-45EC-80E7-0CA9D9D4BA22}" type="presOf" srcId="{2D71F886-8C1F-49EB-AE6E-569D8C3E709C}" destId="{9A613AB8-C2C0-4258-86CA-1BB09654FB43}" srcOrd="0" destOrd="0" presId="urn:microsoft.com/office/officeart/2005/8/layout/lProcess2"/>
    <dgm:cxn modelId="{F1F0B79C-8AB6-4B13-B7FB-ECDDE4A96E1A}" type="presOf" srcId="{F080D136-DAEE-4258-9C14-2556A38CC053}" destId="{18AC0930-0475-4E66-8170-83AE3E3372F9}" srcOrd="0" destOrd="0" presId="urn:microsoft.com/office/officeart/2005/8/layout/lProcess2"/>
    <dgm:cxn modelId="{B83507AA-D105-4E84-81B6-5B57CA644379}" type="presOf" srcId="{28631A1B-C384-47F0-A73F-4A2BFB5E238F}" destId="{152E9C59-D920-4C27-B3A9-ECA367355ECA}" srcOrd="0" destOrd="0" presId="urn:microsoft.com/office/officeart/2005/8/layout/lProcess2"/>
    <dgm:cxn modelId="{DF1919C9-6B71-4D44-BC0C-7BDB1418DEDA}" srcId="{4F18CE75-8B63-4ADF-B854-4D29EC7A377F}" destId="{AE9AD4AE-DC91-4964-B123-6749C49500E8}" srcOrd="3" destOrd="0" parTransId="{9D0FB4FF-43BC-4682-BB84-A21644C2CC4A}" sibTransId="{13B3EE5A-B9CE-4D7D-9987-54F4864E059F}"/>
    <dgm:cxn modelId="{A41D14D0-CE89-4696-8E7F-8EFF374BFDAC}" type="presOf" srcId="{E8B41CBD-0769-4B0F-A676-D1730A9EDE1F}" destId="{491B2EBF-1D7E-4FAE-BD7E-58746411FDE6}" srcOrd="0" destOrd="0" presId="urn:microsoft.com/office/officeart/2005/8/layout/lProcess2"/>
    <dgm:cxn modelId="{5C18C7FC-665C-42A5-B6BD-0AD2AFAAB87C}" srcId="{373431CA-1598-43F6-8D9F-0F8A4159C76D}" destId="{2EF2CB6C-8C8C-428A-AC70-C2D51D5C03A1}" srcOrd="1" destOrd="0" parTransId="{A0B65F1C-7157-477F-8828-A3B82C7DEB44}" sibTransId="{F3DC70CB-10EC-4EB3-9E79-23DDB54660D8}"/>
    <dgm:cxn modelId="{508EB514-D10E-43B1-B36C-ACEBF107195B}" srcId="{E8B41CBD-0769-4B0F-A676-D1730A9EDE1F}" destId="{F080D136-DAEE-4258-9C14-2556A38CC053}" srcOrd="1" destOrd="0" parTransId="{88E7DA65-F074-4E96-AE3B-267B4F8AD1FE}" sibTransId="{30671023-E912-43D1-BC39-3055AE8D6101}"/>
    <dgm:cxn modelId="{FC82B8F6-11E2-4E39-87B4-31208E4D9465}" type="presOf" srcId="{3B7D5018-E5ED-498E-81C2-485BC28247B5}" destId="{83AC47FC-5449-42E5-AE87-F665D99D387D}" srcOrd="0" destOrd="0" presId="urn:microsoft.com/office/officeart/2005/8/layout/lProcess2"/>
    <dgm:cxn modelId="{9CCF915A-B55F-4D3D-9C9E-1AE596D8D475}" type="presOf" srcId="{2EF2CB6C-8C8C-428A-AC70-C2D51D5C03A1}" destId="{90C17A7E-B238-46E8-B6F5-9872D86E3CA1}" srcOrd="0" destOrd="0" presId="urn:microsoft.com/office/officeart/2005/8/layout/lProcess2"/>
    <dgm:cxn modelId="{CAB6A83D-37F8-4F1F-AC3E-09F6BD80BC1E}" srcId="{E8B41CBD-0769-4B0F-A676-D1730A9EDE1F}" destId="{2D71F886-8C1F-49EB-AE6E-569D8C3E709C}" srcOrd="0" destOrd="0" parTransId="{F586378A-51A7-49AA-AC70-6A02C0A89D24}" sibTransId="{08AC7889-E852-499B-9EEE-41F0AF531846}"/>
    <dgm:cxn modelId="{7E656EB4-703C-42E0-B80A-D44F607D254A}" type="presOf" srcId="{245BED59-0515-4684-A722-06C67954A183}" destId="{D050F6DA-DF26-4D9D-B1D4-C2AE39E09A65}" srcOrd="0" destOrd="0" presId="urn:microsoft.com/office/officeart/2005/8/layout/lProcess2"/>
    <dgm:cxn modelId="{462D3F14-7CA5-461D-9F91-2E9101E30A9B}" type="presOf" srcId="{4F18CE75-8B63-4ADF-B854-4D29EC7A377F}" destId="{8DD87B8A-29EF-4F31-A0FD-2B957A1CC61E}" srcOrd="1" destOrd="0" presId="urn:microsoft.com/office/officeart/2005/8/layout/lProcess2"/>
    <dgm:cxn modelId="{F153D97D-56DD-47D3-920E-019074131589}" srcId="{3B7D5018-E5ED-498E-81C2-485BC28247B5}" destId="{E8B41CBD-0769-4B0F-A676-D1730A9EDE1F}" srcOrd="1" destOrd="0" parTransId="{FB5F63CF-3452-4A29-843E-CC71D9B02527}" sibTransId="{5218634E-2458-4E74-90F1-AC8802C524B5}"/>
    <dgm:cxn modelId="{B585455D-0EF5-41F9-9149-FEFEE3946992}" srcId="{373431CA-1598-43F6-8D9F-0F8A4159C76D}" destId="{37AD4191-D640-427F-88E7-FD712CBDC610}" srcOrd="0" destOrd="0" parTransId="{89507E96-A470-4D96-8CA9-A688505C8A68}" sibTransId="{D24A7689-EC30-42AD-BDCF-9DB19BDB3F8E}"/>
    <dgm:cxn modelId="{B8661630-2D63-494A-9AEF-E33D5C86153E}" srcId="{4F18CE75-8B63-4ADF-B854-4D29EC7A377F}" destId="{28631A1B-C384-47F0-A73F-4A2BFB5E238F}" srcOrd="0" destOrd="0" parTransId="{2679FF19-B809-429B-897F-15FDC1F39E12}" sibTransId="{90361496-36FB-45AA-8A95-F29E14D43806}"/>
    <dgm:cxn modelId="{226AE9E8-32AD-457F-BCDB-621E9FAF58A7}" srcId="{4F18CE75-8B63-4ADF-B854-4D29EC7A377F}" destId="{FB7DE1CC-8B34-47D3-B808-0C5F9779DC6C}" srcOrd="4" destOrd="0" parTransId="{121A0C6D-3672-4003-8DFD-1D75416D934B}" sibTransId="{592F0460-DC0E-4005-9192-900C322E1544}"/>
    <dgm:cxn modelId="{DCF449AB-026D-4232-B0BB-B153CD4925EF}" type="presOf" srcId="{E8B41CBD-0769-4B0F-A676-D1730A9EDE1F}" destId="{D2E17485-8306-4A0A-A26B-FC62D80E5CED}" srcOrd="1" destOrd="0" presId="urn:microsoft.com/office/officeart/2005/8/layout/lProcess2"/>
    <dgm:cxn modelId="{4D73952F-BE36-4706-83BB-6B180834FB59}" type="presOf" srcId="{373431CA-1598-43F6-8D9F-0F8A4159C76D}" destId="{5028B856-B2C3-409D-B4AD-41F3ABBD5E8B}" srcOrd="1" destOrd="0" presId="urn:microsoft.com/office/officeart/2005/8/layout/lProcess2"/>
    <dgm:cxn modelId="{755B732B-3BD6-4983-A77F-F119C3B4340A}" type="presOf" srcId="{37AD4191-D640-427F-88E7-FD712CBDC610}" destId="{E06D2B93-DD13-408A-BA35-BB966E1D5E5C}" srcOrd="0" destOrd="0" presId="urn:microsoft.com/office/officeart/2005/8/layout/lProcess2"/>
    <dgm:cxn modelId="{9254D086-927A-4014-A355-6A7E8B264EE6}" type="presOf" srcId="{373431CA-1598-43F6-8D9F-0F8A4159C76D}" destId="{4309FDD2-0875-4DB1-8B91-A5C3D1E3718B}" srcOrd="0" destOrd="0" presId="urn:microsoft.com/office/officeart/2005/8/layout/lProcess2"/>
    <dgm:cxn modelId="{24FBFBBC-4E8B-4867-A1A5-FEFC20119BA7}" srcId="{3B7D5018-E5ED-498E-81C2-485BC28247B5}" destId="{373431CA-1598-43F6-8D9F-0F8A4159C76D}" srcOrd="2" destOrd="0" parTransId="{DD7E18CA-8214-4765-9C13-04478AE9FB3A}" sibTransId="{38F6D40D-6403-4253-BF83-374DEC0DDB0A}"/>
    <dgm:cxn modelId="{858A26E8-D2A7-49AE-9922-9853F0CE1605}" type="presOf" srcId="{B8DE6D68-5097-4A06-A721-DCA56EC7AB65}" destId="{80BF6159-8F1D-4BFC-99B4-3EB3019989C8}" srcOrd="0" destOrd="0" presId="urn:microsoft.com/office/officeart/2005/8/layout/lProcess2"/>
    <dgm:cxn modelId="{D11F9CA2-F771-4C98-87A3-8AAD23EE197A}" srcId="{4F18CE75-8B63-4ADF-B854-4D29EC7A377F}" destId="{245BED59-0515-4684-A722-06C67954A183}" srcOrd="2" destOrd="0" parTransId="{D85BE366-B56B-4FE0-9C89-5CD271CC0809}" sibTransId="{6BCB68F2-5F99-4284-B6DF-D7CCE995EA5A}"/>
    <dgm:cxn modelId="{F6710FD6-5147-41F1-8441-E367F36928BD}" type="presOf" srcId="{AE9AD4AE-DC91-4964-B123-6749C49500E8}" destId="{A899AA77-3368-4B76-B7BF-9B87BA48C716}" srcOrd="0" destOrd="0" presId="urn:microsoft.com/office/officeart/2005/8/layout/lProcess2"/>
    <dgm:cxn modelId="{8D407E75-2634-449D-9170-9C7C81F8C1C1}" type="presOf" srcId="{4F18CE75-8B63-4ADF-B854-4D29EC7A377F}" destId="{88F6B024-6E9B-417B-8426-C9122FC7B45F}" srcOrd="0" destOrd="0" presId="urn:microsoft.com/office/officeart/2005/8/layout/lProcess2"/>
    <dgm:cxn modelId="{D4785A07-C1C3-465B-9AC4-5B77050B55F3}" srcId="{3B7D5018-E5ED-498E-81C2-485BC28247B5}" destId="{4F18CE75-8B63-4ADF-B854-4D29EC7A377F}" srcOrd="0" destOrd="0" parTransId="{806FF681-0E68-4027-942C-5B0A34E6223F}" sibTransId="{E582E5BF-CBE3-4162-A067-33C15A6F4A9A}"/>
    <dgm:cxn modelId="{ACE2F1D0-485B-4CBA-B084-AA8AB44F892C}" srcId="{4F18CE75-8B63-4ADF-B854-4D29EC7A377F}" destId="{B8DE6D68-5097-4A06-A721-DCA56EC7AB65}" srcOrd="1" destOrd="0" parTransId="{BE3495ED-663B-46B3-ADDA-CCEB26F141EE}" sibTransId="{0F2404F8-CB1B-4226-A3A2-D9B527CCC95E}"/>
    <dgm:cxn modelId="{0AA6D654-420C-420E-A94E-B3148E1577C8}" type="presOf" srcId="{FB7DE1CC-8B34-47D3-B808-0C5F9779DC6C}" destId="{2194387F-1C0C-41A9-8445-83CA4F0C68D5}" srcOrd="0" destOrd="0" presId="urn:microsoft.com/office/officeart/2005/8/layout/lProcess2"/>
    <dgm:cxn modelId="{ABF1F34E-8C98-43B3-AF44-19A5C09E7F58}" type="presParOf" srcId="{83AC47FC-5449-42E5-AE87-F665D99D387D}" destId="{C96DE6F8-2371-405C-A22F-4B34E1CFDC26}" srcOrd="0" destOrd="0" presId="urn:microsoft.com/office/officeart/2005/8/layout/lProcess2"/>
    <dgm:cxn modelId="{5748CC5B-D6AE-473D-8287-C2EC05BD3873}" type="presParOf" srcId="{C96DE6F8-2371-405C-A22F-4B34E1CFDC26}" destId="{88F6B024-6E9B-417B-8426-C9122FC7B45F}" srcOrd="0" destOrd="0" presId="urn:microsoft.com/office/officeart/2005/8/layout/lProcess2"/>
    <dgm:cxn modelId="{90DD90B1-83CA-4930-AF10-BFF2A5E1E829}" type="presParOf" srcId="{C96DE6F8-2371-405C-A22F-4B34E1CFDC26}" destId="{8DD87B8A-29EF-4F31-A0FD-2B957A1CC61E}" srcOrd="1" destOrd="0" presId="urn:microsoft.com/office/officeart/2005/8/layout/lProcess2"/>
    <dgm:cxn modelId="{629178CB-5447-4468-8E9A-CCCC6B5CDC2B}" type="presParOf" srcId="{C96DE6F8-2371-405C-A22F-4B34E1CFDC26}" destId="{0ADECCEF-C516-4456-9207-1D9D17EE364B}" srcOrd="2" destOrd="0" presId="urn:microsoft.com/office/officeart/2005/8/layout/lProcess2"/>
    <dgm:cxn modelId="{0C7C4849-6BA3-426E-B726-07F80C040518}" type="presParOf" srcId="{0ADECCEF-C516-4456-9207-1D9D17EE364B}" destId="{E218A35A-C5C5-451B-A7CC-306F0724A67D}" srcOrd="0" destOrd="0" presId="urn:microsoft.com/office/officeart/2005/8/layout/lProcess2"/>
    <dgm:cxn modelId="{6812431E-6401-4F99-B950-F07C2D2BF6E5}" type="presParOf" srcId="{E218A35A-C5C5-451B-A7CC-306F0724A67D}" destId="{152E9C59-D920-4C27-B3A9-ECA367355ECA}" srcOrd="0" destOrd="0" presId="urn:microsoft.com/office/officeart/2005/8/layout/lProcess2"/>
    <dgm:cxn modelId="{C9D9F8CE-8414-4940-8ADD-50E68B1EF01B}" type="presParOf" srcId="{E218A35A-C5C5-451B-A7CC-306F0724A67D}" destId="{F4EB4391-E335-4C41-9D66-273FB724FEAE}" srcOrd="1" destOrd="0" presId="urn:microsoft.com/office/officeart/2005/8/layout/lProcess2"/>
    <dgm:cxn modelId="{3894983A-1EDE-44BC-A387-2813C6524455}" type="presParOf" srcId="{E218A35A-C5C5-451B-A7CC-306F0724A67D}" destId="{80BF6159-8F1D-4BFC-99B4-3EB3019989C8}" srcOrd="2" destOrd="0" presId="urn:microsoft.com/office/officeart/2005/8/layout/lProcess2"/>
    <dgm:cxn modelId="{4CBFFAB8-BFB1-4944-A43D-5FDBBC8E723E}" type="presParOf" srcId="{E218A35A-C5C5-451B-A7CC-306F0724A67D}" destId="{CF44DD64-337F-48D0-BDA1-6C4DB0B35DE9}" srcOrd="3" destOrd="0" presId="urn:microsoft.com/office/officeart/2005/8/layout/lProcess2"/>
    <dgm:cxn modelId="{2C46304A-CC40-46FB-B1FC-AEB22AFEDAFC}" type="presParOf" srcId="{E218A35A-C5C5-451B-A7CC-306F0724A67D}" destId="{D050F6DA-DF26-4D9D-B1D4-C2AE39E09A65}" srcOrd="4" destOrd="0" presId="urn:microsoft.com/office/officeart/2005/8/layout/lProcess2"/>
    <dgm:cxn modelId="{FA0F7DBB-EE40-435A-BBA0-00B33FDF0C84}" type="presParOf" srcId="{E218A35A-C5C5-451B-A7CC-306F0724A67D}" destId="{4C924A83-C654-4A7A-8C40-95FEADE6F471}" srcOrd="5" destOrd="0" presId="urn:microsoft.com/office/officeart/2005/8/layout/lProcess2"/>
    <dgm:cxn modelId="{A62EB889-A549-45CF-9236-DD6E84B8A53A}" type="presParOf" srcId="{E218A35A-C5C5-451B-A7CC-306F0724A67D}" destId="{A899AA77-3368-4B76-B7BF-9B87BA48C716}" srcOrd="6" destOrd="0" presId="urn:microsoft.com/office/officeart/2005/8/layout/lProcess2"/>
    <dgm:cxn modelId="{11BF9F72-5A08-48F9-830A-CA0CE02BFE63}" type="presParOf" srcId="{E218A35A-C5C5-451B-A7CC-306F0724A67D}" destId="{99F6D478-521D-46AD-BBD9-7EDBED34384D}" srcOrd="7" destOrd="0" presId="urn:microsoft.com/office/officeart/2005/8/layout/lProcess2"/>
    <dgm:cxn modelId="{ECB547F7-B451-4830-BD84-19CC8C11A3A5}" type="presParOf" srcId="{E218A35A-C5C5-451B-A7CC-306F0724A67D}" destId="{2194387F-1C0C-41A9-8445-83CA4F0C68D5}" srcOrd="8" destOrd="0" presId="urn:microsoft.com/office/officeart/2005/8/layout/lProcess2"/>
    <dgm:cxn modelId="{8FD74685-E33B-4FC3-AC3F-3C3032528B90}" type="presParOf" srcId="{83AC47FC-5449-42E5-AE87-F665D99D387D}" destId="{9A0B39D9-A07F-4D37-BC90-F6971DE7ED47}" srcOrd="1" destOrd="0" presId="urn:microsoft.com/office/officeart/2005/8/layout/lProcess2"/>
    <dgm:cxn modelId="{54E08C74-457E-4139-BC10-AA80ACE27AFF}" type="presParOf" srcId="{83AC47FC-5449-42E5-AE87-F665D99D387D}" destId="{0E3C96D9-BD52-49AD-8979-BD5E240A9797}" srcOrd="2" destOrd="0" presId="urn:microsoft.com/office/officeart/2005/8/layout/lProcess2"/>
    <dgm:cxn modelId="{A99100D1-F373-4642-AF70-C27DA9C2930D}" type="presParOf" srcId="{0E3C96D9-BD52-49AD-8979-BD5E240A9797}" destId="{491B2EBF-1D7E-4FAE-BD7E-58746411FDE6}" srcOrd="0" destOrd="0" presId="urn:microsoft.com/office/officeart/2005/8/layout/lProcess2"/>
    <dgm:cxn modelId="{E21CE1F9-0CE2-48A4-A233-80B11B56727E}" type="presParOf" srcId="{0E3C96D9-BD52-49AD-8979-BD5E240A9797}" destId="{D2E17485-8306-4A0A-A26B-FC62D80E5CED}" srcOrd="1" destOrd="0" presId="urn:microsoft.com/office/officeart/2005/8/layout/lProcess2"/>
    <dgm:cxn modelId="{64A94D8A-9699-4631-86CE-4004887BA3AD}" type="presParOf" srcId="{0E3C96D9-BD52-49AD-8979-BD5E240A9797}" destId="{9BB46A1C-4439-4B4C-B4BD-CCA536828D5E}" srcOrd="2" destOrd="0" presId="urn:microsoft.com/office/officeart/2005/8/layout/lProcess2"/>
    <dgm:cxn modelId="{DE1B4A54-3352-44EC-8D32-E802E2D854E5}" type="presParOf" srcId="{9BB46A1C-4439-4B4C-B4BD-CCA536828D5E}" destId="{16735CF4-47CD-49AD-8C6C-9F83CC4F7F26}" srcOrd="0" destOrd="0" presId="urn:microsoft.com/office/officeart/2005/8/layout/lProcess2"/>
    <dgm:cxn modelId="{6D9B2D78-65CB-4CC5-96CD-E23C8A11AF8D}" type="presParOf" srcId="{16735CF4-47CD-49AD-8C6C-9F83CC4F7F26}" destId="{9A613AB8-C2C0-4258-86CA-1BB09654FB43}" srcOrd="0" destOrd="0" presId="urn:microsoft.com/office/officeart/2005/8/layout/lProcess2"/>
    <dgm:cxn modelId="{4E8EFB21-96AB-4AB6-8D93-A99C8DBD24D7}" type="presParOf" srcId="{16735CF4-47CD-49AD-8C6C-9F83CC4F7F26}" destId="{3587A266-E5F0-4953-9B7B-E3998B337030}" srcOrd="1" destOrd="0" presId="urn:microsoft.com/office/officeart/2005/8/layout/lProcess2"/>
    <dgm:cxn modelId="{7F16D76D-F5AD-4635-B9BD-35DA540E86FB}" type="presParOf" srcId="{16735CF4-47CD-49AD-8C6C-9F83CC4F7F26}" destId="{18AC0930-0475-4E66-8170-83AE3E3372F9}" srcOrd="2" destOrd="0" presId="urn:microsoft.com/office/officeart/2005/8/layout/lProcess2"/>
    <dgm:cxn modelId="{F04E0756-5AA7-47F5-A96F-913160050962}" type="presParOf" srcId="{83AC47FC-5449-42E5-AE87-F665D99D387D}" destId="{221F7B71-48BF-45A2-BC90-54BF97DC79DE}" srcOrd="3" destOrd="0" presId="urn:microsoft.com/office/officeart/2005/8/layout/lProcess2"/>
    <dgm:cxn modelId="{19646292-83F3-4C20-8894-B7620D892943}" type="presParOf" srcId="{83AC47FC-5449-42E5-AE87-F665D99D387D}" destId="{8907CCBB-C8BC-462E-8D6F-ADB5656AE232}" srcOrd="4" destOrd="0" presId="urn:microsoft.com/office/officeart/2005/8/layout/lProcess2"/>
    <dgm:cxn modelId="{1A93E0C6-2672-4C12-8B81-BA150A6EDBA4}" type="presParOf" srcId="{8907CCBB-C8BC-462E-8D6F-ADB5656AE232}" destId="{4309FDD2-0875-4DB1-8B91-A5C3D1E3718B}" srcOrd="0" destOrd="0" presId="urn:microsoft.com/office/officeart/2005/8/layout/lProcess2"/>
    <dgm:cxn modelId="{0A18F7F1-5AA4-43E0-A698-2AFFA89A1089}" type="presParOf" srcId="{8907CCBB-C8BC-462E-8D6F-ADB5656AE232}" destId="{5028B856-B2C3-409D-B4AD-41F3ABBD5E8B}" srcOrd="1" destOrd="0" presId="urn:microsoft.com/office/officeart/2005/8/layout/lProcess2"/>
    <dgm:cxn modelId="{0BCED6ED-0EB7-4565-9569-5C9E894976C9}" type="presParOf" srcId="{8907CCBB-C8BC-462E-8D6F-ADB5656AE232}" destId="{D5D6B457-FEBE-4527-A859-F2DFB6C4B1CF}" srcOrd="2" destOrd="0" presId="urn:microsoft.com/office/officeart/2005/8/layout/lProcess2"/>
    <dgm:cxn modelId="{DAA5FB00-BA1B-4B14-A8E7-B5D6AEEFEDA0}" type="presParOf" srcId="{D5D6B457-FEBE-4527-A859-F2DFB6C4B1CF}" destId="{5497A31A-0C82-4BBC-90D7-A367C6FAB0B9}" srcOrd="0" destOrd="0" presId="urn:microsoft.com/office/officeart/2005/8/layout/lProcess2"/>
    <dgm:cxn modelId="{4E5616C4-4698-477C-893B-A9F85E47CD37}" type="presParOf" srcId="{5497A31A-0C82-4BBC-90D7-A367C6FAB0B9}" destId="{E06D2B93-DD13-408A-BA35-BB966E1D5E5C}" srcOrd="0" destOrd="0" presId="urn:microsoft.com/office/officeart/2005/8/layout/lProcess2"/>
    <dgm:cxn modelId="{AAE6565A-6FFF-4147-8A07-B5C0F23960E4}" type="presParOf" srcId="{5497A31A-0C82-4BBC-90D7-A367C6FAB0B9}" destId="{D24C7977-3424-4D84-B0DD-E0E1B8E41DD6}" srcOrd="1" destOrd="0" presId="urn:microsoft.com/office/officeart/2005/8/layout/lProcess2"/>
    <dgm:cxn modelId="{95C96BFA-BBA4-4D00-A9BD-1171D1A11AFA}" type="presParOf" srcId="{5497A31A-0C82-4BBC-90D7-A367C6FAB0B9}" destId="{90C17A7E-B238-46E8-B6F5-9872D86E3CA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BFCE0-EDCE-435D-A353-E8168C49BFE0}">
      <dsp:nvSpPr>
        <dsp:cNvPr id="0" name=""/>
        <dsp:cNvSpPr/>
      </dsp:nvSpPr>
      <dsp:spPr>
        <a:xfrm>
          <a:off x="0" y="0"/>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E7480-5AA1-4721-B71A-58C8834364CA}">
      <dsp:nvSpPr>
        <dsp:cNvPr id="0" name=""/>
        <dsp:cNvSpPr/>
      </dsp:nvSpPr>
      <dsp:spPr>
        <a:xfrm>
          <a:off x="0" y="0"/>
          <a:ext cx="8229600" cy="10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New York State Department of Health designated Center of Excellence on Long Island</a:t>
          </a:r>
          <a:endParaRPr lang="en-US" sz="2100" kern="1200" dirty="0"/>
        </a:p>
      </dsp:txBody>
      <dsp:txXfrm>
        <a:off x="0" y="0"/>
        <a:ext cx="8229600" cy="1078350"/>
      </dsp:txXfrm>
    </dsp:sp>
    <dsp:sp modelId="{2A69312C-AF85-4388-8929-E7389DED3828}">
      <dsp:nvSpPr>
        <dsp:cNvPr id="0" name=""/>
        <dsp:cNvSpPr/>
      </dsp:nvSpPr>
      <dsp:spPr>
        <a:xfrm>
          <a:off x="0" y="1078350"/>
          <a:ext cx="8229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85A2E-9EAB-4F4E-99B1-50BF5FFDB4F9}">
      <dsp:nvSpPr>
        <dsp:cNvPr id="0" name=""/>
        <dsp:cNvSpPr/>
      </dsp:nvSpPr>
      <dsp:spPr>
        <a:xfrm>
          <a:off x="0" y="1078350"/>
          <a:ext cx="8229600" cy="10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New York State Occupational Health Clinic Network (OHCN) was created in 1987 to assist New Yorkers return to work safely and to help prevent disease and injuries</a:t>
          </a:r>
          <a:endParaRPr lang="en-US" sz="2100" kern="1200" dirty="0"/>
        </a:p>
      </dsp:txBody>
      <dsp:txXfrm>
        <a:off x="0" y="1078350"/>
        <a:ext cx="8229600" cy="1078350"/>
      </dsp:txXfrm>
    </dsp:sp>
    <dsp:sp modelId="{E5D1F695-EE5B-4736-B8AF-709B11398C3E}">
      <dsp:nvSpPr>
        <dsp:cNvPr id="0" name=""/>
        <dsp:cNvSpPr/>
      </dsp:nvSpPr>
      <dsp:spPr>
        <a:xfrm>
          <a:off x="0" y="2156701"/>
          <a:ext cx="8229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C1A38-07BC-4C57-80BD-CC1D71B29399}">
      <dsp:nvSpPr>
        <dsp:cNvPr id="0" name=""/>
        <dsp:cNvSpPr/>
      </dsp:nvSpPr>
      <dsp:spPr>
        <a:xfrm>
          <a:off x="0" y="2156701"/>
          <a:ext cx="8229600" cy="10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OHCN clinics are available to all workers, retirees, and residents of New York State </a:t>
          </a:r>
          <a:endParaRPr lang="en-US" sz="2100" kern="1200" dirty="0"/>
        </a:p>
      </dsp:txBody>
      <dsp:txXfrm>
        <a:off x="0" y="2156701"/>
        <a:ext cx="8229600" cy="1078350"/>
      </dsp:txXfrm>
    </dsp:sp>
    <dsp:sp modelId="{63385936-0A11-417E-B51D-1E8509DB6ADF}">
      <dsp:nvSpPr>
        <dsp:cNvPr id="0" name=""/>
        <dsp:cNvSpPr/>
      </dsp:nvSpPr>
      <dsp:spPr>
        <a:xfrm>
          <a:off x="0" y="3235052"/>
          <a:ext cx="8229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A598F-8A40-45DC-BD09-10AAD962EF50}">
      <dsp:nvSpPr>
        <dsp:cNvPr id="0" name=""/>
        <dsp:cNvSpPr/>
      </dsp:nvSpPr>
      <dsp:spPr>
        <a:xfrm>
          <a:off x="0" y="3235052"/>
          <a:ext cx="8229600" cy="10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OHCN clinics can bill most major health insurance carriers</a:t>
          </a:r>
          <a:endParaRPr lang="en-US" sz="2100" kern="1200" dirty="0"/>
        </a:p>
      </dsp:txBody>
      <dsp:txXfrm>
        <a:off x="0" y="3235052"/>
        <a:ext cx="8229600" cy="1078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32CE1-6D49-4D6C-9078-858F2C1476FC}">
      <dsp:nvSpPr>
        <dsp:cNvPr id="0" name=""/>
        <dsp:cNvSpPr/>
      </dsp:nvSpPr>
      <dsp:spPr>
        <a:xfrm>
          <a:off x="3291839" y="1235"/>
          <a:ext cx="4937760" cy="979962"/>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Providing a comprehensive, integrated, and patient-centered occupational health program</a:t>
          </a:r>
          <a:endParaRPr lang="en-US" sz="1700" kern="1200" dirty="0"/>
        </a:p>
      </dsp:txBody>
      <dsp:txXfrm>
        <a:off x="3291839" y="123730"/>
        <a:ext cx="4570274" cy="734972"/>
      </dsp:txXfrm>
    </dsp:sp>
    <dsp:sp modelId="{B07F285C-5D16-4202-BCE4-EC47460C4A88}">
      <dsp:nvSpPr>
        <dsp:cNvPr id="0" name=""/>
        <dsp:cNvSpPr/>
      </dsp:nvSpPr>
      <dsp:spPr>
        <a:xfrm>
          <a:off x="0" y="1235"/>
          <a:ext cx="3291840" cy="9799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Clinical Services</a:t>
          </a:r>
          <a:endParaRPr lang="en-US" sz="2700" kern="1200" dirty="0"/>
        </a:p>
      </dsp:txBody>
      <dsp:txXfrm>
        <a:off x="47838" y="49073"/>
        <a:ext cx="3196164" cy="884286"/>
      </dsp:txXfrm>
    </dsp:sp>
    <dsp:sp modelId="{B540B6F4-B632-4A19-8A18-595BD07C4585}">
      <dsp:nvSpPr>
        <dsp:cNvPr id="0" name=""/>
        <dsp:cNvSpPr/>
      </dsp:nvSpPr>
      <dsp:spPr>
        <a:xfrm>
          <a:off x="3291839" y="1079193"/>
          <a:ext cx="4937760" cy="97996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Partnering with agencies and organizations in our communities to promote occupational health and awareness</a:t>
          </a:r>
          <a:endParaRPr lang="en-US" sz="1700" kern="1200" dirty="0"/>
        </a:p>
      </dsp:txBody>
      <dsp:txXfrm>
        <a:off x="3291839" y="1201688"/>
        <a:ext cx="4570274" cy="734972"/>
      </dsp:txXfrm>
    </dsp:sp>
    <dsp:sp modelId="{348F087A-EB50-4A99-9BD4-30D72458E195}">
      <dsp:nvSpPr>
        <dsp:cNvPr id="0" name=""/>
        <dsp:cNvSpPr/>
      </dsp:nvSpPr>
      <dsp:spPr>
        <a:xfrm>
          <a:off x="0" y="1079193"/>
          <a:ext cx="3291840" cy="9799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Community Partnerships</a:t>
          </a:r>
          <a:endParaRPr lang="en-US" sz="2700" kern="1200" dirty="0"/>
        </a:p>
      </dsp:txBody>
      <dsp:txXfrm>
        <a:off x="47838" y="1127031"/>
        <a:ext cx="3196164" cy="884286"/>
      </dsp:txXfrm>
    </dsp:sp>
    <dsp:sp modelId="{6290E8EA-9CDF-465B-8212-9F35F6D14D8D}">
      <dsp:nvSpPr>
        <dsp:cNvPr id="0" name=""/>
        <dsp:cNvSpPr/>
      </dsp:nvSpPr>
      <dsp:spPr>
        <a:xfrm>
          <a:off x="3291839" y="2157152"/>
          <a:ext cx="4937760" cy="979962"/>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Advancing medical knowledge and innovation</a:t>
          </a:r>
          <a:endParaRPr lang="en-US" sz="1700" kern="1200" dirty="0"/>
        </a:p>
      </dsp:txBody>
      <dsp:txXfrm>
        <a:off x="3291839" y="2279647"/>
        <a:ext cx="4570274" cy="734972"/>
      </dsp:txXfrm>
    </dsp:sp>
    <dsp:sp modelId="{53EB9DF4-BFE1-475A-9A5A-881287139D56}">
      <dsp:nvSpPr>
        <dsp:cNvPr id="0" name=""/>
        <dsp:cNvSpPr/>
      </dsp:nvSpPr>
      <dsp:spPr>
        <a:xfrm>
          <a:off x="0" y="2157152"/>
          <a:ext cx="3291840" cy="97996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Research</a:t>
          </a:r>
          <a:endParaRPr lang="en-US" sz="2700" kern="1200" dirty="0"/>
        </a:p>
      </dsp:txBody>
      <dsp:txXfrm>
        <a:off x="47838" y="2204990"/>
        <a:ext cx="3196164" cy="884286"/>
      </dsp:txXfrm>
    </dsp:sp>
    <dsp:sp modelId="{820357A9-1A72-4A3D-89B2-8EEE1FDE4625}">
      <dsp:nvSpPr>
        <dsp:cNvPr id="0" name=""/>
        <dsp:cNvSpPr/>
      </dsp:nvSpPr>
      <dsp:spPr>
        <a:xfrm>
          <a:off x="3291839" y="3235111"/>
          <a:ext cx="4937760" cy="97996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Educating our patients and providers about workplace health and safety</a:t>
          </a:r>
          <a:endParaRPr lang="en-US" sz="1700" kern="1200" dirty="0"/>
        </a:p>
      </dsp:txBody>
      <dsp:txXfrm>
        <a:off x="3291839" y="3357606"/>
        <a:ext cx="4570274" cy="734972"/>
      </dsp:txXfrm>
    </dsp:sp>
    <dsp:sp modelId="{C7AE19B5-DFB1-44CF-A086-17AF297BAC90}">
      <dsp:nvSpPr>
        <dsp:cNvPr id="0" name=""/>
        <dsp:cNvSpPr/>
      </dsp:nvSpPr>
      <dsp:spPr>
        <a:xfrm>
          <a:off x="0" y="3235111"/>
          <a:ext cx="3291840" cy="9799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Education</a:t>
          </a:r>
          <a:endParaRPr lang="en-US" sz="2700" kern="1200" dirty="0"/>
        </a:p>
      </dsp:txBody>
      <dsp:txXfrm>
        <a:off x="47838" y="3282949"/>
        <a:ext cx="3196164" cy="884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5EE3-F991-435E-93AE-F1834F935D4A}">
      <dsp:nvSpPr>
        <dsp:cNvPr id="0" name=""/>
        <dsp:cNvSpPr/>
      </dsp:nvSpPr>
      <dsp:spPr>
        <a:xfrm>
          <a:off x="0" y="4128933"/>
          <a:ext cx="8229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A20C6-D289-44E7-BA41-02C31C458624}">
      <dsp:nvSpPr>
        <dsp:cNvPr id="0" name=""/>
        <dsp:cNvSpPr/>
      </dsp:nvSpPr>
      <dsp:spPr>
        <a:xfrm>
          <a:off x="0" y="3435321"/>
          <a:ext cx="8229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DED571-2B31-4891-BB7D-3A25A17E29A8}">
      <dsp:nvSpPr>
        <dsp:cNvPr id="0" name=""/>
        <dsp:cNvSpPr/>
      </dsp:nvSpPr>
      <dsp:spPr>
        <a:xfrm>
          <a:off x="0" y="2741709"/>
          <a:ext cx="8229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83A581-82E9-4F82-B9C3-819BC8F42442}">
      <dsp:nvSpPr>
        <dsp:cNvPr id="0" name=""/>
        <dsp:cNvSpPr/>
      </dsp:nvSpPr>
      <dsp:spPr>
        <a:xfrm>
          <a:off x="0" y="2048097"/>
          <a:ext cx="8229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508C64-0A54-4DB4-AA17-D4FF6E3882B2}">
      <dsp:nvSpPr>
        <dsp:cNvPr id="0" name=""/>
        <dsp:cNvSpPr/>
      </dsp:nvSpPr>
      <dsp:spPr>
        <a:xfrm>
          <a:off x="0" y="1354485"/>
          <a:ext cx="8229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A5D11-7B65-4979-863F-84666DF3920F}">
      <dsp:nvSpPr>
        <dsp:cNvPr id="0" name=""/>
        <dsp:cNvSpPr/>
      </dsp:nvSpPr>
      <dsp:spPr>
        <a:xfrm>
          <a:off x="0" y="660873"/>
          <a:ext cx="8229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08B70F-2809-405B-BA98-B496E1AF3C6E}">
      <dsp:nvSpPr>
        <dsp:cNvPr id="0" name=""/>
        <dsp:cNvSpPr/>
      </dsp:nvSpPr>
      <dsp:spPr>
        <a:xfrm>
          <a:off x="2139695" y="290"/>
          <a:ext cx="6089904" cy="66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smtClean="0"/>
            <a:t>Asbestos exposure</a:t>
          </a:r>
          <a:endParaRPr lang="en-US" sz="1900" kern="1200" dirty="0"/>
        </a:p>
      </dsp:txBody>
      <dsp:txXfrm>
        <a:off x="2139695" y="290"/>
        <a:ext cx="6089904" cy="660582"/>
      </dsp:txXfrm>
    </dsp:sp>
    <dsp:sp modelId="{72B99D2A-8AA2-4C46-BEE2-97AA189415B2}">
      <dsp:nvSpPr>
        <dsp:cNvPr id="0" name=""/>
        <dsp:cNvSpPr/>
      </dsp:nvSpPr>
      <dsp:spPr>
        <a:xfrm>
          <a:off x="0" y="290"/>
          <a:ext cx="2139696" cy="660582"/>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Construction Workers</a:t>
          </a:r>
          <a:endParaRPr lang="en-US" sz="1900" kern="1200" dirty="0"/>
        </a:p>
      </dsp:txBody>
      <dsp:txXfrm>
        <a:off x="32253" y="32543"/>
        <a:ext cx="2075190" cy="628329"/>
      </dsp:txXfrm>
    </dsp:sp>
    <dsp:sp modelId="{E943E028-F64A-4367-8E6C-90117621DF40}">
      <dsp:nvSpPr>
        <dsp:cNvPr id="0" name=""/>
        <dsp:cNvSpPr/>
      </dsp:nvSpPr>
      <dsp:spPr>
        <a:xfrm>
          <a:off x="2139695" y="693902"/>
          <a:ext cx="6089904" cy="66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smtClean="0"/>
            <a:t>Solvent exposure</a:t>
          </a:r>
          <a:endParaRPr lang="en-US" sz="1900" kern="1200" dirty="0"/>
        </a:p>
      </dsp:txBody>
      <dsp:txXfrm>
        <a:off x="2139695" y="693902"/>
        <a:ext cx="6089904" cy="660582"/>
      </dsp:txXfrm>
    </dsp:sp>
    <dsp:sp modelId="{B2AE840B-0BA9-43E5-AFE7-2854A00E4EE1}">
      <dsp:nvSpPr>
        <dsp:cNvPr id="0" name=""/>
        <dsp:cNvSpPr/>
      </dsp:nvSpPr>
      <dsp:spPr>
        <a:xfrm>
          <a:off x="0" y="693902"/>
          <a:ext cx="2139696" cy="660582"/>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Nail Salon Workers</a:t>
          </a:r>
          <a:endParaRPr lang="en-US" sz="1900" kern="1200" dirty="0"/>
        </a:p>
      </dsp:txBody>
      <dsp:txXfrm>
        <a:off x="32253" y="726155"/>
        <a:ext cx="2075190" cy="628329"/>
      </dsp:txXfrm>
    </dsp:sp>
    <dsp:sp modelId="{3C1F0BA0-3270-4807-A63B-7DB5BFD5C27A}">
      <dsp:nvSpPr>
        <dsp:cNvPr id="0" name=""/>
        <dsp:cNvSpPr/>
      </dsp:nvSpPr>
      <dsp:spPr>
        <a:xfrm>
          <a:off x="2139695" y="1387514"/>
          <a:ext cx="6089904" cy="66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smtClean="0"/>
            <a:t>Unsafe</a:t>
          </a:r>
          <a:r>
            <a:rPr lang="en-US" sz="1900" kern="1200" baseline="0" dirty="0" smtClean="0"/>
            <a:t> exposure during training</a:t>
          </a:r>
          <a:endParaRPr lang="en-US" sz="1900" kern="1200" dirty="0"/>
        </a:p>
      </dsp:txBody>
      <dsp:txXfrm>
        <a:off x="2139695" y="1387514"/>
        <a:ext cx="6089904" cy="660582"/>
      </dsp:txXfrm>
    </dsp:sp>
    <dsp:sp modelId="{1CD49C9B-72EB-4B97-9A81-7DC9116AA34A}">
      <dsp:nvSpPr>
        <dsp:cNvPr id="0" name=""/>
        <dsp:cNvSpPr/>
      </dsp:nvSpPr>
      <dsp:spPr>
        <a:xfrm>
          <a:off x="0" y="1387514"/>
          <a:ext cx="2139696" cy="660582"/>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smtClean="0"/>
            <a:t>Vocational/Trade </a:t>
          </a:r>
          <a:r>
            <a:rPr lang="en-US" sz="1900" kern="1200" dirty="0" smtClean="0"/>
            <a:t>Schools</a:t>
          </a:r>
          <a:endParaRPr lang="en-US" sz="1900" kern="1200" dirty="0"/>
        </a:p>
      </dsp:txBody>
      <dsp:txXfrm>
        <a:off x="32253" y="1419767"/>
        <a:ext cx="2075190" cy="628329"/>
      </dsp:txXfrm>
    </dsp:sp>
    <dsp:sp modelId="{03BE38B6-212F-4EFE-B121-3B7D5658B1CE}">
      <dsp:nvSpPr>
        <dsp:cNvPr id="0" name=""/>
        <dsp:cNvSpPr/>
      </dsp:nvSpPr>
      <dsp:spPr>
        <a:xfrm>
          <a:off x="2139695" y="2081126"/>
          <a:ext cx="6089904" cy="66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smtClean="0"/>
            <a:t>Education on the Workers’ Compensation process</a:t>
          </a:r>
          <a:endParaRPr lang="en-US" sz="1900" kern="1200" dirty="0"/>
        </a:p>
      </dsp:txBody>
      <dsp:txXfrm>
        <a:off x="2139695" y="2081126"/>
        <a:ext cx="6089904" cy="660582"/>
      </dsp:txXfrm>
    </dsp:sp>
    <dsp:sp modelId="{EE9C43B4-5DF3-4A3A-BA34-282D8712D209}">
      <dsp:nvSpPr>
        <dsp:cNvPr id="0" name=""/>
        <dsp:cNvSpPr/>
      </dsp:nvSpPr>
      <dsp:spPr>
        <a:xfrm>
          <a:off x="0" y="2081707"/>
          <a:ext cx="2139696" cy="660582"/>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Unions</a:t>
          </a:r>
          <a:endParaRPr lang="en-US" sz="1900" kern="1200" dirty="0"/>
        </a:p>
      </dsp:txBody>
      <dsp:txXfrm>
        <a:off x="32253" y="2113960"/>
        <a:ext cx="2075190" cy="628329"/>
      </dsp:txXfrm>
    </dsp:sp>
    <dsp:sp modelId="{C8A2C8EE-A567-4337-8837-0F2ECF09EB0A}">
      <dsp:nvSpPr>
        <dsp:cNvPr id="0" name=""/>
        <dsp:cNvSpPr/>
      </dsp:nvSpPr>
      <dsp:spPr>
        <a:xfrm>
          <a:off x="2139695" y="2774738"/>
          <a:ext cx="6089904" cy="66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smtClean="0"/>
            <a:t>Supporting the health of those who care for us</a:t>
          </a:r>
          <a:endParaRPr lang="en-US" sz="1900" kern="1200" dirty="0"/>
        </a:p>
      </dsp:txBody>
      <dsp:txXfrm>
        <a:off x="2139695" y="2774738"/>
        <a:ext cx="6089904" cy="660582"/>
      </dsp:txXfrm>
    </dsp:sp>
    <dsp:sp modelId="{812594BD-867F-49FD-BBA9-FE6287DF94B4}">
      <dsp:nvSpPr>
        <dsp:cNvPr id="0" name=""/>
        <dsp:cNvSpPr/>
      </dsp:nvSpPr>
      <dsp:spPr>
        <a:xfrm>
          <a:off x="0" y="2774738"/>
          <a:ext cx="2139696" cy="660582"/>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Fire Fighters</a:t>
          </a:r>
          <a:endParaRPr lang="en-US" sz="1900" kern="1200" dirty="0"/>
        </a:p>
      </dsp:txBody>
      <dsp:txXfrm>
        <a:off x="32253" y="2806991"/>
        <a:ext cx="2075190" cy="628329"/>
      </dsp:txXfrm>
    </dsp:sp>
    <dsp:sp modelId="{A6EAA775-9BEE-4A98-BD3B-5FEA8414F27E}">
      <dsp:nvSpPr>
        <dsp:cNvPr id="0" name=""/>
        <dsp:cNvSpPr/>
      </dsp:nvSpPr>
      <dsp:spPr>
        <a:xfrm>
          <a:off x="2139695" y="3468350"/>
          <a:ext cx="6089904" cy="66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smtClean="0"/>
            <a:t>Unsafe working conditions</a:t>
          </a:r>
          <a:endParaRPr lang="en-US" sz="1900" kern="1200" dirty="0"/>
        </a:p>
      </dsp:txBody>
      <dsp:txXfrm>
        <a:off x="2139695" y="3468350"/>
        <a:ext cx="6089904" cy="660582"/>
      </dsp:txXfrm>
    </dsp:sp>
    <dsp:sp modelId="{26D0A7BA-A100-4AC8-8031-35B97FD78CCA}">
      <dsp:nvSpPr>
        <dsp:cNvPr id="0" name=""/>
        <dsp:cNvSpPr/>
      </dsp:nvSpPr>
      <dsp:spPr>
        <a:xfrm>
          <a:off x="0" y="3468350"/>
          <a:ext cx="2139696" cy="660582"/>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Day Laborers</a:t>
          </a:r>
          <a:endParaRPr lang="en-US" sz="1900" kern="1200" dirty="0"/>
        </a:p>
      </dsp:txBody>
      <dsp:txXfrm>
        <a:off x="32253" y="3500603"/>
        <a:ext cx="2075190" cy="628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197FB-2DC2-4E5D-AF88-DA07B3B98557}">
      <dsp:nvSpPr>
        <dsp:cNvPr id="0" name=""/>
        <dsp:cNvSpPr/>
      </dsp:nvSpPr>
      <dsp:spPr>
        <a:xfrm>
          <a:off x="98610" y="0"/>
          <a:ext cx="3793331" cy="43815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Medical Evaluations</a:t>
          </a:r>
          <a:endParaRPr lang="en-US" sz="5200" kern="1200" dirty="0"/>
        </a:p>
      </dsp:txBody>
      <dsp:txXfrm>
        <a:off x="209713" y="111103"/>
        <a:ext cx="3571125" cy="4159294"/>
      </dsp:txXfrm>
    </dsp:sp>
    <dsp:sp modelId="{C5D493E2-0E82-43BC-B1D8-9A4DD6982A64}">
      <dsp:nvSpPr>
        <dsp:cNvPr id="0" name=""/>
        <dsp:cNvSpPr/>
      </dsp:nvSpPr>
      <dsp:spPr>
        <a:xfrm>
          <a:off x="4436268" y="0"/>
          <a:ext cx="3793331" cy="43815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Education &amp; Community Outreach</a:t>
          </a:r>
          <a:endParaRPr lang="en-US" sz="5200" kern="1200" dirty="0"/>
        </a:p>
      </dsp:txBody>
      <dsp:txXfrm>
        <a:off x="4547371" y="111103"/>
        <a:ext cx="3571125" cy="4159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C15E6-74B9-4AF2-8724-247790D8EDFC}">
      <dsp:nvSpPr>
        <dsp:cNvPr id="0" name=""/>
        <dsp:cNvSpPr/>
      </dsp:nvSpPr>
      <dsp:spPr>
        <a:xfrm>
          <a:off x="447163" y="756225"/>
          <a:ext cx="3578182" cy="4209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BA791-4355-4023-8644-958B202AD1D3}">
      <dsp:nvSpPr>
        <dsp:cNvPr id="0" name=""/>
        <dsp:cNvSpPr/>
      </dsp:nvSpPr>
      <dsp:spPr>
        <a:xfrm>
          <a:off x="447163" y="914322"/>
          <a:ext cx="262866" cy="26286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3DB7AC-6AF2-41DA-BE70-6A2B7A1C64E5}">
      <dsp:nvSpPr>
        <dsp:cNvPr id="0" name=""/>
        <dsp:cNvSpPr/>
      </dsp:nvSpPr>
      <dsp:spPr>
        <a:xfrm>
          <a:off x="447163" y="0"/>
          <a:ext cx="3578182" cy="75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t>Medical Evaluations</a:t>
          </a:r>
          <a:endParaRPr lang="en-US" sz="2400" kern="1200" dirty="0"/>
        </a:p>
      </dsp:txBody>
      <dsp:txXfrm>
        <a:off x="447163" y="0"/>
        <a:ext cx="3578182" cy="756225"/>
      </dsp:txXfrm>
    </dsp:sp>
    <dsp:sp modelId="{1A1715A5-E181-4BF8-B144-7A49F9B37D59}">
      <dsp:nvSpPr>
        <dsp:cNvPr id="0" name=""/>
        <dsp:cNvSpPr/>
      </dsp:nvSpPr>
      <dsp:spPr>
        <a:xfrm>
          <a:off x="447163" y="1527055"/>
          <a:ext cx="262859" cy="26285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766AB-8627-4BEB-9444-3EF770AFDF56}">
      <dsp:nvSpPr>
        <dsp:cNvPr id="0" name=""/>
        <dsp:cNvSpPr/>
      </dsp:nvSpPr>
      <dsp:spPr>
        <a:xfrm>
          <a:off x="697635" y="1352122"/>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Diagnosis &amp; Treatment of Patients</a:t>
          </a:r>
          <a:endParaRPr lang="en-US" sz="1700" kern="1200" dirty="0"/>
        </a:p>
      </dsp:txBody>
      <dsp:txXfrm>
        <a:off x="697635" y="1352122"/>
        <a:ext cx="3327709" cy="612726"/>
      </dsp:txXfrm>
    </dsp:sp>
    <dsp:sp modelId="{2A9275F5-6B96-4887-AE85-ED69BD3815A6}">
      <dsp:nvSpPr>
        <dsp:cNvPr id="0" name=""/>
        <dsp:cNvSpPr/>
      </dsp:nvSpPr>
      <dsp:spPr>
        <a:xfrm>
          <a:off x="447163" y="2139782"/>
          <a:ext cx="262859" cy="26285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F6990-0562-4B40-95F9-CEBD11D11CEB}">
      <dsp:nvSpPr>
        <dsp:cNvPr id="0" name=""/>
        <dsp:cNvSpPr/>
      </dsp:nvSpPr>
      <dsp:spPr>
        <a:xfrm>
          <a:off x="697635" y="1964848"/>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Asbestos Screenings </a:t>
          </a:r>
          <a:endParaRPr lang="en-US" sz="1700" kern="1200" dirty="0"/>
        </a:p>
      </dsp:txBody>
      <dsp:txXfrm>
        <a:off x="697635" y="1964848"/>
        <a:ext cx="3327709" cy="612726"/>
      </dsp:txXfrm>
    </dsp:sp>
    <dsp:sp modelId="{DBECD533-1C9D-4C42-9B42-6182FBBFD50C}">
      <dsp:nvSpPr>
        <dsp:cNvPr id="0" name=""/>
        <dsp:cNvSpPr/>
      </dsp:nvSpPr>
      <dsp:spPr>
        <a:xfrm>
          <a:off x="447163" y="2752508"/>
          <a:ext cx="262859" cy="26285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9F792-293E-4B03-A655-3D426245C9F5}">
      <dsp:nvSpPr>
        <dsp:cNvPr id="0" name=""/>
        <dsp:cNvSpPr/>
      </dsp:nvSpPr>
      <dsp:spPr>
        <a:xfrm>
          <a:off x="697635" y="2577575"/>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Health Surveillance Programs</a:t>
          </a:r>
        </a:p>
      </dsp:txBody>
      <dsp:txXfrm>
        <a:off x="697635" y="2577575"/>
        <a:ext cx="3327709" cy="612726"/>
      </dsp:txXfrm>
    </dsp:sp>
    <dsp:sp modelId="{66F3BA35-2D80-4645-AACC-B550166F3C76}">
      <dsp:nvSpPr>
        <dsp:cNvPr id="0" name=""/>
        <dsp:cNvSpPr/>
      </dsp:nvSpPr>
      <dsp:spPr>
        <a:xfrm>
          <a:off x="447163" y="3365235"/>
          <a:ext cx="262859" cy="26285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976368-7F80-42D1-99CC-3C55261A4029}">
      <dsp:nvSpPr>
        <dsp:cNvPr id="0" name=""/>
        <dsp:cNvSpPr/>
      </dsp:nvSpPr>
      <dsp:spPr>
        <a:xfrm>
          <a:off x="697635" y="3190301"/>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Vaccine Programs</a:t>
          </a:r>
        </a:p>
      </dsp:txBody>
      <dsp:txXfrm>
        <a:off x="697635" y="3190301"/>
        <a:ext cx="3327709" cy="612726"/>
      </dsp:txXfrm>
    </dsp:sp>
    <dsp:sp modelId="{05D9282E-9478-49A1-9533-40B877BEF2D9}">
      <dsp:nvSpPr>
        <dsp:cNvPr id="0" name=""/>
        <dsp:cNvSpPr/>
      </dsp:nvSpPr>
      <dsp:spPr>
        <a:xfrm>
          <a:off x="447163" y="3977962"/>
          <a:ext cx="262859" cy="26285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2ADE5C-4D16-4513-8091-D001E6724652}">
      <dsp:nvSpPr>
        <dsp:cNvPr id="0" name=""/>
        <dsp:cNvSpPr/>
      </dsp:nvSpPr>
      <dsp:spPr>
        <a:xfrm>
          <a:off x="697635" y="3803028"/>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Annual Firefighter Exams</a:t>
          </a:r>
        </a:p>
      </dsp:txBody>
      <dsp:txXfrm>
        <a:off x="697635" y="3803028"/>
        <a:ext cx="3327709" cy="612726"/>
      </dsp:txXfrm>
    </dsp:sp>
    <dsp:sp modelId="{F5A2D0F1-2031-4CC5-A163-3407F1F400F9}">
      <dsp:nvSpPr>
        <dsp:cNvPr id="0" name=""/>
        <dsp:cNvSpPr/>
      </dsp:nvSpPr>
      <dsp:spPr>
        <a:xfrm>
          <a:off x="4204254" y="756225"/>
          <a:ext cx="3578182" cy="42096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2CC57-CC50-408D-AF8A-35B9FCBFD2F2}">
      <dsp:nvSpPr>
        <dsp:cNvPr id="0" name=""/>
        <dsp:cNvSpPr/>
      </dsp:nvSpPr>
      <dsp:spPr>
        <a:xfrm>
          <a:off x="4204254" y="914322"/>
          <a:ext cx="262866" cy="262866"/>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8A001-6B97-4243-A4F5-58B143A69038}">
      <dsp:nvSpPr>
        <dsp:cNvPr id="0" name=""/>
        <dsp:cNvSpPr/>
      </dsp:nvSpPr>
      <dsp:spPr>
        <a:xfrm>
          <a:off x="4204254" y="0"/>
          <a:ext cx="3578182" cy="75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t>Education &amp; Community Outreach</a:t>
          </a:r>
          <a:endParaRPr lang="en-US" sz="2400" kern="1200" dirty="0"/>
        </a:p>
      </dsp:txBody>
      <dsp:txXfrm>
        <a:off x="4204254" y="0"/>
        <a:ext cx="3578182" cy="756225"/>
      </dsp:txXfrm>
    </dsp:sp>
    <dsp:sp modelId="{BC098F76-E9A0-42E9-81BA-3376C5C2DAA5}">
      <dsp:nvSpPr>
        <dsp:cNvPr id="0" name=""/>
        <dsp:cNvSpPr/>
      </dsp:nvSpPr>
      <dsp:spPr>
        <a:xfrm>
          <a:off x="4204254" y="1527055"/>
          <a:ext cx="262859" cy="26285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FAB68E-C10F-4D43-B6DD-427968A4D19F}">
      <dsp:nvSpPr>
        <dsp:cNvPr id="0" name=""/>
        <dsp:cNvSpPr/>
      </dsp:nvSpPr>
      <dsp:spPr>
        <a:xfrm>
          <a:off x="4454727" y="1352122"/>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Lunch &amp; Learn</a:t>
          </a:r>
          <a:endParaRPr lang="en-US" sz="1700" kern="1200" dirty="0"/>
        </a:p>
      </dsp:txBody>
      <dsp:txXfrm>
        <a:off x="4454727" y="1352122"/>
        <a:ext cx="3327709" cy="612726"/>
      </dsp:txXfrm>
    </dsp:sp>
    <dsp:sp modelId="{E428D5A0-E036-4577-8E4C-254669439E39}">
      <dsp:nvSpPr>
        <dsp:cNvPr id="0" name=""/>
        <dsp:cNvSpPr/>
      </dsp:nvSpPr>
      <dsp:spPr>
        <a:xfrm>
          <a:off x="4204254" y="2139782"/>
          <a:ext cx="262859" cy="26285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62AA53-0C6B-42EF-A1E3-CE83BE1FFE9B}">
      <dsp:nvSpPr>
        <dsp:cNvPr id="0" name=""/>
        <dsp:cNvSpPr/>
      </dsp:nvSpPr>
      <dsp:spPr>
        <a:xfrm>
          <a:off x="4454727" y="1964848"/>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Lectures</a:t>
          </a:r>
          <a:endParaRPr lang="en-US" sz="1700" kern="1200" dirty="0"/>
        </a:p>
      </dsp:txBody>
      <dsp:txXfrm>
        <a:off x="4454727" y="1964848"/>
        <a:ext cx="3327709" cy="612726"/>
      </dsp:txXfrm>
    </dsp:sp>
    <dsp:sp modelId="{073FA19F-771B-4F08-A7D4-544C35B4AA27}">
      <dsp:nvSpPr>
        <dsp:cNvPr id="0" name=""/>
        <dsp:cNvSpPr/>
      </dsp:nvSpPr>
      <dsp:spPr>
        <a:xfrm>
          <a:off x="4204254" y="2752508"/>
          <a:ext cx="262859" cy="26285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31669-4553-45A9-B3B1-880DACF50493}">
      <dsp:nvSpPr>
        <dsp:cNvPr id="0" name=""/>
        <dsp:cNvSpPr/>
      </dsp:nvSpPr>
      <dsp:spPr>
        <a:xfrm>
          <a:off x="4454727" y="2577575"/>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Wellness Presentations</a:t>
          </a:r>
          <a:endParaRPr lang="en-US" sz="1700" kern="1200" dirty="0"/>
        </a:p>
      </dsp:txBody>
      <dsp:txXfrm>
        <a:off x="4454727" y="2577575"/>
        <a:ext cx="3327709" cy="612726"/>
      </dsp:txXfrm>
    </dsp:sp>
    <dsp:sp modelId="{9502A3B0-0A5B-4CB1-900D-3D3D0C601C46}">
      <dsp:nvSpPr>
        <dsp:cNvPr id="0" name=""/>
        <dsp:cNvSpPr/>
      </dsp:nvSpPr>
      <dsp:spPr>
        <a:xfrm>
          <a:off x="4204254" y="3365235"/>
          <a:ext cx="262859" cy="26285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9AD002-C657-4ACD-857D-F04E69ABBA95}">
      <dsp:nvSpPr>
        <dsp:cNvPr id="0" name=""/>
        <dsp:cNvSpPr/>
      </dsp:nvSpPr>
      <dsp:spPr>
        <a:xfrm>
          <a:off x="4454727" y="3190301"/>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Know Your Numbers</a:t>
          </a:r>
          <a:endParaRPr lang="en-US" sz="1700" kern="1200" dirty="0"/>
        </a:p>
      </dsp:txBody>
      <dsp:txXfrm>
        <a:off x="4454727" y="3190301"/>
        <a:ext cx="3327709" cy="612726"/>
      </dsp:txXfrm>
    </dsp:sp>
    <dsp:sp modelId="{F8698359-411C-4844-8D36-632715D42189}">
      <dsp:nvSpPr>
        <dsp:cNvPr id="0" name=""/>
        <dsp:cNvSpPr/>
      </dsp:nvSpPr>
      <dsp:spPr>
        <a:xfrm>
          <a:off x="4204254" y="3977962"/>
          <a:ext cx="262859" cy="26285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E6BE23-840D-43B4-B7DD-FE9C07EC783F}">
      <dsp:nvSpPr>
        <dsp:cNvPr id="0" name=""/>
        <dsp:cNvSpPr/>
      </dsp:nvSpPr>
      <dsp:spPr>
        <a:xfrm>
          <a:off x="4454727" y="3803028"/>
          <a:ext cx="3327709" cy="6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Heart Smart</a:t>
          </a:r>
          <a:endParaRPr lang="en-US" sz="1700" kern="1200" dirty="0"/>
        </a:p>
      </dsp:txBody>
      <dsp:txXfrm>
        <a:off x="4454727" y="3803028"/>
        <a:ext cx="3327709" cy="612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8CA2-351D-4F19-A1D9-34BD707149D2}">
      <dsp:nvSpPr>
        <dsp:cNvPr id="0" name=""/>
        <dsp:cNvSpPr/>
      </dsp:nvSpPr>
      <dsp:spPr>
        <a:xfrm>
          <a:off x="3810144" y="1916030"/>
          <a:ext cx="1366956" cy="13669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Occupational &amp; Environmental Medicine</a:t>
          </a:r>
          <a:endParaRPr lang="en-US" sz="1200" kern="1200" dirty="0"/>
        </a:p>
      </dsp:txBody>
      <dsp:txXfrm>
        <a:off x="4010330" y="2116216"/>
        <a:ext cx="966584" cy="966584"/>
      </dsp:txXfrm>
    </dsp:sp>
    <dsp:sp modelId="{8B91935D-AFC5-439C-A6B9-0B453D0C1A52}">
      <dsp:nvSpPr>
        <dsp:cNvPr id="0" name=""/>
        <dsp:cNvSpPr/>
      </dsp:nvSpPr>
      <dsp:spPr>
        <a:xfrm rot="16200000">
          <a:off x="4348924" y="1418822"/>
          <a:ext cx="289396" cy="4647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4392334" y="1555185"/>
        <a:ext cx="202577" cy="278859"/>
      </dsp:txXfrm>
    </dsp:sp>
    <dsp:sp modelId="{C4764C13-68B0-46E2-A40A-847A442FADE7}">
      <dsp:nvSpPr>
        <dsp:cNvPr id="0" name=""/>
        <dsp:cNvSpPr/>
      </dsp:nvSpPr>
      <dsp:spPr>
        <a:xfrm>
          <a:off x="3810144" y="3042"/>
          <a:ext cx="1366956" cy="13669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Diagnosis</a:t>
          </a:r>
          <a:endParaRPr lang="en-US" sz="1200" kern="1200" dirty="0"/>
        </a:p>
      </dsp:txBody>
      <dsp:txXfrm>
        <a:off x="4010330" y="203228"/>
        <a:ext cx="966584" cy="966584"/>
      </dsp:txXfrm>
    </dsp:sp>
    <dsp:sp modelId="{48BB47A0-21A3-4176-AF5D-089A5437021C}">
      <dsp:nvSpPr>
        <dsp:cNvPr id="0" name=""/>
        <dsp:cNvSpPr/>
      </dsp:nvSpPr>
      <dsp:spPr>
        <a:xfrm rot="19800000">
          <a:off x="5170179" y="1892974"/>
          <a:ext cx="289396" cy="4647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5175995" y="2007632"/>
        <a:ext cx="202577" cy="278859"/>
      </dsp:txXfrm>
    </dsp:sp>
    <dsp:sp modelId="{AAA118EF-0F6D-4857-A4EA-181B9C37DF6C}">
      <dsp:nvSpPr>
        <dsp:cNvPr id="0" name=""/>
        <dsp:cNvSpPr/>
      </dsp:nvSpPr>
      <dsp:spPr>
        <a:xfrm>
          <a:off x="5466840" y="959536"/>
          <a:ext cx="1366956" cy="136695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Screening</a:t>
          </a:r>
          <a:endParaRPr lang="en-US" sz="1200" kern="1200" dirty="0"/>
        </a:p>
      </dsp:txBody>
      <dsp:txXfrm>
        <a:off x="5667026" y="1159722"/>
        <a:ext cx="966584" cy="966584"/>
      </dsp:txXfrm>
    </dsp:sp>
    <dsp:sp modelId="{6B9E06E8-4B65-422D-886B-06EE028391EB}">
      <dsp:nvSpPr>
        <dsp:cNvPr id="0" name=""/>
        <dsp:cNvSpPr/>
      </dsp:nvSpPr>
      <dsp:spPr>
        <a:xfrm rot="1800000">
          <a:off x="5170179" y="2841277"/>
          <a:ext cx="289396" cy="4647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5175995" y="2912525"/>
        <a:ext cx="202577" cy="278859"/>
      </dsp:txXfrm>
    </dsp:sp>
    <dsp:sp modelId="{45F1FFC7-CCE4-48A0-AEDA-123A56E6075B}">
      <dsp:nvSpPr>
        <dsp:cNvPr id="0" name=""/>
        <dsp:cNvSpPr/>
      </dsp:nvSpPr>
      <dsp:spPr>
        <a:xfrm>
          <a:off x="5466840" y="2872524"/>
          <a:ext cx="1366956" cy="13669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Treatment</a:t>
          </a:r>
          <a:endParaRPr lang="en-US" sz="1200" kern="1200" dirty="0"/>
        </a:p>
      </dsp:txBody>
      <dsp:txXfrm>
        <a:off x="5667026" y="3072710"/>
        <a:ext cx="966584" cy="966584"/>
      </dsp:txXfrm>
    </dsp:sp>
    <dsp:sp modelId="{1E4EBC6C-F9E9-4E05-8357-4B31172C6E5E}">
      <dsp:nvSpPr>
        <dsp:cNvPr id="0" name=""/>
        <dsp:cNvSpPr/>
      </dsp:nvSpPr>
      <dsp:spPr>
        <a:xfrm rot="5400000">
          <a:off x="4348924" y="3315429"/>
          <a:ext cx="289396" cy="4647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4392334" y="3364973"/>
        <a:ext cx="202577" cy="278859"/>
      </dsp:txXfrm>
    </dsp:sp>
    <dsp:sp modelId="{27B732ED-59E3-4D66-9E29-1E5C627C1033}">
      <dsp:nvSpPr>
        <dsp:cNvPr id="0" name=""/>
        <dsp:cNvSpPr/>
      </dsp:nvSpPr>
      <dsp:spPr>
        <a:xfrm>
          <a:off x="3810144" y="3829018"/>
          <a:ext cx="1366956" cy="136695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Referrals</a:t>
          </a:r>
          <a:endParaRPr lang="en-US" sz="1200" kern="1200" dirty="0"/>
        </a:p>
      </dsp:txBody>
      <dsp:txXfrm>
        <a:off x="4010330" y="4029204"/>
        <a:ext cx="966584" cy="966584"/>
      </dsp:txXfrm>
    </dsp:sp>
    <dsp:sp modelId="{FCECBEDE-71E8-4D1B-9F43-6D439216C408}">
      <dsp:nvSpPr>
        <dsp:cNvPr id="0" name=""/>
        <dsp:cNvSpPr/>
      </dsp:nvSpPr>
      <dsp:spPr>
        <a:xfrm rot="9000000">
          <a:off x="3527669" y="2841277"/>
          <a:ext cx="289396" cy="4647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3608672" y="2912525"/>
        <a:ext cx="202577" cy="278859"/>
      </dsp:txXfrm>
    </dsp:sp>
    <dsp:sp modelId="{61F6E615-9997-4374-B535-9704C104E6B9}">
      <dsp:nvSpPr>
        <dsp:cNvPr id="0" name=""/>
        <dsp:cNvSpPr/>
      </dsp:nvSpPr>
      <dsp:spPr>
        <a:xfrm>
          <a:off x="2153448" y="2872524"/>
          <a:ext cx="1366956" cy="136695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Identification of Exposures</a:t>
          </a:r>
          <a:endParaRPr lang="en-US" sz="1200" kern="1200" dirty="0"/>
        </a:p>
      </dsp:txBody>
      <dsp:txXfrm>
        <a:off x="2353634" y="3072710"/>
        <a:ext cx="966584" cy="966584"/>
      </dsp:txXfrm>
    </dsp:sp>
    <dsp:sp modelId="{B291986A-D6C3-4EB9-87E9-D67DF5FA6808}">
      <dsp:nvSpPr>
        <dsp:cNvPr id="0" name=""/>
        <dsp:cNvSpPr/>
      </dsp:nvSpPr>
      <dsp:spPr>
        <a:xfrm rot="12600000">
          <a:off x="3527669" y="1892974"/>
          <a:ext cx="289396" cy="4647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3608672" y="2007632"/>
        <a:ext cx="202577" cy="278859"/>
      </dsp:txXfrm>
    </dsp:sp>
    <dsp:sp modelId="{47495B43-09A6-4224-932C-3760B730EF1D}">
      <dsp:nvSpPr>
        <dsp:cNvPr id="0" name=""/>
        <dsp:cNvSpPr/>
      </dsp:nvSpPr>
      <dsp:spPr>
        <a:xfrm>
          <a:off x="2153448" y="959536"/>
          <a:ext cx="1366956" cy="13669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Prevention</a:t>
          </a:r>
          <a:endParaRPr lang="en-US" sz="1200" kern="1200" dirty="0"/>
        </a:p>
      </dsp:txBody>
      <dsp:txXfrm>
        <a:off x="2353634" y="1159722"/>
        <a:ext cx="966584" cy="9665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9E3B9-1DC9-4BC4-A3AE-35B895A18427}">
      <dsp:nvSpPr>
        <dsp:cNvPr id="0" name=""/>
        <dsp:cNvSpPr/>
      </dsp:nvSpPr>
      <dsp:spPr>
        <a:xfrm>
          <a:off x="0" y="977622"/>
          <a:ext cx="4088674" cy="327793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327" tIns="1332992" rIns="3173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2035 Lakeville Road     Suite 300                           New Hyde Park, NY 11040    </a:t>
          </a:r>
          <a:endParaRPr lang="en-US" sz="2400" kern="1200" dirty="0"/>
        </a:p>
        <a:p>
          <a:pPr marL="228600" lvl="1" indent="-228600" algn="l" defTabSz="1066800">
            <a:lnSpc>
              <a:spcPct val="90000"/>
            </a:lnSpc>
            <a:spcBef>
              <a:spcPct val="0"/>
            </a:spcBef>
            <a:spcAft>
              <a:spcPct val="15000"/>
            </a:spcAft>
            <a:buChar char="••"/>
          </a:pPr>
          <a:r>
            <a:rPr lang="en-US" sz="2400" kern="1200" dirty="0" smtClean="0"/>
            <a:t>Tel: 516-492-3297</a:t>
          </a:r>
          <a:endParaRPr lang="en-US" sz="2400" kern="1200" dirty="0"/>
        </a:p>
      </dsp:txBody>
      <dsp:txXfrm>
        <a:off x="0" y="977622"/>
        <a:ext cx="4088674" cy="3277930"/>
      </dsp:txXfrm>
    </dsp:sp>
    <dsp:sp modelId="{23E00FA6-C7D8-42C8-85FD-DC4B10638286}">
      <dsp:nvSpPr>
        <dsp:cNvPr id="0" name=""/>
        <dsp:cNvSpPr/>
      </dsp:nvSpPr>
      <dsp:spPr>
        <a:xfrm>
          <a:off x="204433" y="32982"/>
          <a:ext cx="2862071" cy="1889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179" tIns="0" rIns="108179" bIns="0" numCol="1" spcCol="1270" anchor="ctr" anchorCtr="0">
          <a:noAutofit/>
        </a:bodyPr>
        <a:lstStyle/>
        <a:p>
          <a:pPr lvl="0" algn="l" defTabSz="2400300" rtl="0">
            <a:lnSpc>
              <a:spcPct val="90000"/>
            </a:lnSpc>
            <a:spcBef>
              <a:spcPct val="0"/>
            </a:spcBef>
            <a:spcAft>
              <a:spcPct val="35000"/>
            </a:spcAft>
          </a:pPr>
          <a:r>
            <a:rPr lang="en-US" sz="5400" b="1" kern="1200" dirty="0" smtClean="0"/>
            <a:t>Nassau </a:t>
          </a:r>
          <a:endParaRPr lang="en-US" sz="5400" kern="1200" dirty="0"/>
        </a:p>
      </dsp:txBody>
      <dsp:txXfrm>
        <a:off x="296660" y="125209"/>
        <a:ext cx="2677617" cy="1704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691F6-1A29-464C-BD93-1657E6188B11}">
      <dsp:nvSpPr>
        <dsp:cNvPr id="0" name=""/>
        <dsp:cNvSpPr/>
      </dsp:nvSpPr>
      <dsp:spPr>
        <a:xfrm>
          <a:off x="0" y="977622"/>
          <a:ext cx="3977640" cy="327793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8709" tIns="1332992" rIns="30870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2950 Expressway Drive South Suite 108                                Islandia, NY 11749</a:t>
          </a:r>
          <a:endParaRPr lang="en-US" sz="2400" kern="1200" dirty="0"/>
        </a:p>
        <a:p>
          <a:pPr marL="228600" lvl="1" indent="-228600" algn="l" defTabSz="1066800">
            <a:lnSpc>
              <a:spcPct val="90000"/>
            </a:lnSpc>
            <a:spcBef>
              <a:spcPct val="0"/>
            </a:spcBef>
            <a:spcAft>
              <a:spcPct val="15000"/>
            </a:spcAft>
            <a:buChar char="••"/>
          </a:pPr>
          <a:r>
            <a:rPr lang="en-US" sz="2400" kern="1200" dirty="0" smtClean="0"/>
            <a:t>Tel: 631-439-5300</a:t>
          </a:r>
          <a:endParaRPr lang="en-US" sz="2400" kern="1200" dirty="0"/>
        </a:p>
      </dsp:txBody>
      <dsp:txXfrm>
        <a:off x="0" y="977622"/>
        <a:ext cx="3977640" cy="3277930"/>
      </dsp:txXfrm>
    </dsp:sp>
    <dsp:sp modelId="{C2A82CB1-930A-42CA-B034-2D3677CA14FE}">
      <dsp:nvSpPr>
        <dsp:cNvPr id="0" name=""/>
        <dsp:cNvSpPr/>
      </dsp:nvSpPr>
      <dsp:spPr>
        <a:xfrm>
          <a:off x="198882" y="32982"/>
          <a:ext cx="2784348" cy="1889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242" tIns="0" rIns="105242" bIns="0" numCol="1" spcCol="1270" anchor="ctr" anchorCtr="0">
          <a:noAutofit/>
        </a:bodyPr>
        <a:lstStyle/>
        <a:p>
          <a:pPr lvl="0" algn="l" defTabSz="2400300" rtl="0">
            <a:lnSpc>
              <a:spcPct val="90000"/>
            </a:lnSpc>
            <a:spcBef>
              <a:spcPct val="0"/>
            </a:spcBef>
            <a:spcAft>
              <a:spcPct val="35000"/>
            </a:spcAft>
          </a:pPr>
          <a:r>
            <a:rPr lang="en-US" sz="5400" b="1" kern="1200" dirty="0" smtClean="0"/>
            <a:t>Suffolk</a:t>
          </a:r>
          <a:endParaRPr lang="en-US" sz="5400" kern="1200" dirty="0"/>
        </a:p>
      </dsp:txBody>
      <dsp:txXfrm>
        <a:off x="291109" y="125209"/>
        <a:ext cx="2599894" cy="17048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6B024-6E9B-417B-8426-C9122FC7B45F}">
      <dsp:nvSpPr>
        <dsp:cNvPr id="0" name=""/>
        <dsp:cNvSpPr/>
      </dsp:nvSpPr>
      <dsp:spPr>
        <a:xfrm>
          <a:off x="1004" y="0"/>
          <a:ext cx="2611933" cy="43465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Our Physicians</a:t>
          </a:r>
          <a:endParaRPr lang="en-US" sz="3600" kern="1200" dirty="0"/>
        </a:p>
      </dsp:txBody>
      <dsp:txXfrm>
        <a:off x="1004" y="0"/>
        <a:ext cx="2611933" cy="1303972"/>
      </dsp:txXfrm>
    </dsp:sp>
    <dsp:sp modelId="{152E9C59-D920-4C27-B3A9-ECA367355ECA}">
      <dsp:nvSpPr>
        <dsp:cNvPr id="0" name=""/>
        <dsp:cNvSpPr/>
      </dsp:nvSpPr>
      <dsp:spPr>
        <a:xfrm>
          <a:off x="150145" y="1304794"/>
          <a:ext cx="2313650" cy="5028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Jacqueline Moline, MD, MSc</a:t>
          </a:r>
          <a:endParaRPr lang="en-US" sz="1400" kern="1200" dirty="0"/>
        </a:p>
      </dsp:txBody>
      <dsp:txXfrm>
        <a:off x="164873" y="1319522"/>
        <a:ext cx="2284194" cy="473382"/>
      </dsp:txXfrm>
    </dsp:sp>
    <dsp:sp modelId="{80BF6159-8F1D-4BFC-99B4-3EB3019989C8}">
      <dsp:nvSpPr>
        <dsp:cNvPr id="0" name=""/>
        <dsp:cNvSpPr/>
      </dsp:nvSpPr>
      <dsp:spPr>
        <a:xfrm>
          <a:off x="150145" y="1884992"/>
          <a:ext cx="2313650" cy="5028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Kenneth Spaeth, MD, MPH</a:t>
          </a:r>
          <a:endParaRPr lang="en-US" sz="1400" kern="1200" dirty="0"/>
        </a:p>
      </dsp:txBody>
      <dsp:txXfrm>
        <a:off x="164873" y="1899720"/>
        <a:ext cx="2284194" cy="473382"/>
      </dsp:txXfrm>
    </dsp:sp>
    <dsp:sp modelId="{D050F6DA-DF26-4D9D-B1D4-C2AE39E09A65}">
      <dsp:nvSpPr>
        <dsp:cNvPr id="0" name=""/>
        <dsp:cNvSpPr/>
      </dsp:nvSpPr>
      <dsp:spPr>
        <a:xfrm>
          <a:off x="162839" y="2465190"/>
          <a:ext cx="2288262" cy="5028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Jaime Szeinuk, MD, MSc</a:t>
          </a:r>
          <a:endParaRPr lang="en-US" sz="1400" kern="1200" dirty="0"/>
        </a:p>
      </dsp:txBody>
      <dsp:txXfrm>
        <a:off x="177567" y="2479918"/>
        <a:ext cx="2258806" cy="473382"/>
      </dsp:txXfrm>
    </dsp:sp>
    <dsp:sp modelId="{A899AA77-3368-4B76-B7BF-9B87BA48C716}">
      <dsp:nvSpPr>
        <dsp:cNvPr id="0" name=""/>
        <dsp:cNvSpPr/>
      </dsp:nvSpPr>
      <dsp:spPr>
        <a:xfrm>
          <a:off x="162839" y="3045388"/>
          <a:ext cx="2288262" cy="5028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Jordana Rothschild, MD, MPH</a:t>
          </a:r>
          <a:endParaRPr lang="en-US" sz="1400" kern="1200" dirty="0"/>
        </a:p>
      </dsp:txBody>
      <dsp:txXfrm>
        <a:off x="177567" y="3060116"/>
        <a:ext cx="2258806" cy="473382"/>
      </dsp:txXfrm>
    </dsp:sp>
    <dsp:sp modelId="{2194387F-1C0C-41A9-8445-83CA4F0C68D5}">
      <dsp:nvSpPr>
        <dsp:cNvPr id="0" name=""/>
        <dsp:cNvSpPr/>
      </dsp:nvSpPr>
      <dsp:spPr>
        <a:xfrm>
          <a:off x="137441" y="3625585"/>
          <a:ext cx="2339059" cy="5028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George Piligian, MD, MPH</a:t>
          </a:r>
          <a:endParaRPr lang="en-US" sz="1400" kern="1200" dirty="0"/>
        </a:p>
      </dsp:txBody>
      <dsp:txXfrm>
        <a:off x="152169" y="3640313"/>
        <a:ext cx="2309603" cy="473382"/>
      </dsp:txXfrm>
    </dsp:sp>
    <dsp:sp modelId="{491B2EBF-1D7E-4FAE-BD7E-58746411FDE6}">
      <dsp:nvSpPr>
        <dsp:cNvPr id="0" name=""/>
        <dsp:cNvSpPr/>
      </dsp:nvSpPr>
      <dsp:spPr>
        <a:xfrm>
          <a:off x="2808833" y="0"/>
          <a:ext cx="2611933" cy="43465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Community Relations</a:t>
          </a:r>
          <a:endParaRPr lang="en-US" sz="3600" kern="1200" dirty="0"/>
        </a:p>
      </dsp:txBody>
      <dsp:txXfrm>
        <a:off x="2808833" y="0"/>
        <a:ext cx="2611933" cy="1303972"/>
      </dsp:txXfrm>
    </dsp:sp>
    <dsp:sp modelId="{9A613AB8-C2C0-4258-86CA-1BB09654FB43}">
      <dsp:nvSpPr>
        <dsp:cNvPr id="0" name=""/>
        <dsp:cNvSpPr/>
      </dsp:nvSpPr>
      <dsp:spPr>
        <a:xfrm>
          <a:off x="3070026" y="1305245"/>
          <a:ext cx="2089546" cy="13105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Lesidet Salce, MHA</a:t>
          </a:r>
        </a:p>
        <a:p>
          <a:pPr lvl="0" algn="ctr" defTabSz="622300">
            <a:lnSpc>
              <a:spcPct val="90000"/>
            </a:lnSpc>
            <a:spcBef>
              <a:spcPct val="0"/>
            </a:spcBef>
            <a:spcAft>
              <a:spcPct val="35000"/>
            </a:spcAft>
          </a:pPr>
          <a:r>
            <a:rPr lang="en-US" sz="1400" kern="1200" dirty="0" smtClean="0"/>
            <a:t>Tel: (516) 465-3179</a:t>
          </a:r>
          <a:endParaRPr lang="en-US" sz="1400" kern="1200" dirty="0"/>
        </a:p>
      </dsp:txBody>
      <dsp:txXfrm>
        <a:off x="3108411" y="1343630"/>
        <a:ext cx="2012776" cy="1233781"/>
      </dsp:txXfrm>
    </dsp:sp>
    <dsp:sp modelId="{18AC0930-0475-4E66-8170-83AE3E3372F9}">
      <dsp:nvSpPr>
        <dsp:cNvPr id="0" name=""/>
        <dsp:cNvSpPr/>
      </dsp:nvSpPr>
      <dsp:spPr>
        <a:xfrm>
          <a:off x="3070026" y="2817421"/>
          <a:ext cx="2089546" cy="13105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Email: LSalce@northwell.edu</a:t>
          </a:r>
          <a:endParaRPr lang="en-US" sz="1400" kern="1200" dirty="0"/>
        </a:p>
      </dsp:txBody>
      <dsp:txXfrm>
        <a:off x="3108411" y="2855806"/>
        <a:ext cx="2012776" cy="1233781"/>
      </dsp:txXfrm>
    </dsp:sp>
    <dsp:sp modelId="{4309FDD2-0875-4DB1-8B91-A5C3D1E3718B}">
      <dsp:nvSpPr>
        <dsp:cNvPr id="0" name=""/>
        <dsp:cNvSpPr/>
      </dsp:nvSpPr>
      <dsp:spPr>
        <a:xfrm>
          <a:off x="5616661" y="0"/>
          <a:ext cx="2611933" cy="43465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Practice Email</a:t>
          </a:r>
          <a:endParaRPr lang="en-US" sz="3600" kern="1200" dirty="0"/>
        </a:p>
      </dsp:txBody>
      <dsp:txXfrm>
        <a:off x="5616661" y="0"/>
        <a:ext cx="2611933" cy="1303972"/>
      </dsp:txXfrm>
    </dsp:sp>
    <dsp:sp modelId="{E06D2B93-DD13-408A-BA35-BB966E1D5E5C}">
      <dsp:nvSpPr>
        <dsp:cNvPr id="0" name=""/>
        <dsp:cNvSpPr/>
      </dsp:nvSpPr>
      <dsp:spPr>
        <a:xfrm>
          <a:off x="5877855" y="1305245"/>
          <a:ext cx="2089546" cy="13105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oemli@northwell.edu</a:t>
          </a:r>
          <a:endParaRPr lang="en-US" sz="1400" kern="1200" dirty="0"/>
        </a:p>
      </dsp:txBody>
      <dsp:txXfrm>
        <a:off x="5916240" y="1343630"/>
        <a:ext cx="2012776" cy="1233781"/>
      </dsp:txXfrm>
    </dsp:sp>
    <dsp:sp modelId="{90C17A7E-B238-46E8-B6F5-9872D86E3CA1}">
      <dsp:nvSpPr>
        <dsp:cNvPr id="0" name=""/>
        <dsp:cNvSpPr/>
      </dsp:nvSpPr>
      <dsp:spPr>
        <a:xfrm>
          <a:off x="5877855" y="2817421"/>
          <a:ext cx="2089546" cy="13105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Website:</a:t>
          </a:r>
        </a:p>
        <a:p>
          <a:pPr lvl="0" algn="ctr" defTabSz="622300">
            <a:lnSpc>
              <a:spcPct val="90000"/>
            </a:lnSpc>
            <a:spcBef>
              <a:spcPct val="0"/>
            </a:spcBef>
            <a:spcAft>
              <a:spcPct val="35000"/>
            </a:spcAft>
          </a:pPr>
          <a:r>
            <a:rPr lang="en-US" sz="1400" kern="1200" dirty="0" smtClean="0"/>
            <a:t>Northwell.edu/oemli</a:t>
          </a:r>
        </a:p>
      </dsp:txBody>
      <dsp:txXfrm>
        <a:off x="5916240" y="2855806"/>
        <a:ext cx="2012776" cy="12337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10/18/2019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dirty="0"/>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dirty="0"/>
          </a:p>
        </p:txBody>
      </p:sp>
    </p:spTree>
    <p:extLst>
      <p:ext uri="{BB962C8B-B14F-4D97-AF65-F5344CB8AC3E}">
        <p14:creationId xmlns:p14="http://schemas.microsoft.com/office/powerpoint/2010/main" val="412348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14</a:t>
            </a:fld>
            <a:endParaRPr lang="en-US" dirty="0"/>
          </a:p>
        </p:txBody>
      </p:sp>
    </p:spTree>
    <p:extLst>
      <p:ext uri="{BB962C8B-B14F-4D97-AF65-F5344CB8AC3E}">
        <p14:creationId xmlns:p14="http://schemas.microsoft.com/office/powerpoint/2010/main" val="215869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 mental</a:t>
            </a:r>
            <a:r>
              <a:rPr lang="en-US" baseline="0" dirty="0" smtClean="0"/>
              <a:t> health issues, such as depression and anxiety, are chronic conditions, as are the more serious mental health illnesses – such as bipolar disorder and schizophrenia.  There is no sound physical health without sound mental health and vice versa.  </a:t>
            </a:r>
            <a:endParaRPr lang="en-US" dirty="0" smtClean="0"/>
          </a:p>
          <a:p>
            <a:endParaRPr lang="en-US" baseline="0" dirty="0" smtClean="0"/>
          </a:p>
          <a:p>
            <a:r>
              <a:rPr lang="en-US" baseline="0" dirty="0" smtClean="0"/>
              <a:t>Nutrition and physical activity – these two components have the most bearing upon chronic disease.  Abundant evidence and research exists confirming that lifestyle changes in these areas can significantly improve and/or prevent chronic diseases and ensuing complications.   We also know that without sound mental health, there is no good physical health.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5</a:t>
            </a:fld>
            <a:endParaRPr lang="en-US" dirty="0"/>
          </a:p>
        </p:txBody>
      </p:sp>
    </p:spTree>
    <p:extLst>
      <p:ext uri="{BB962C8B-B14F-4D97-AF65-F5344CB8AC3E}">
        <p14:creationId xmlns:p14="http://schemas.microsoft.com/office/powerpoint/2010/main" val="19723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that all healthcare is local</a:t>
            </a:r>
            <a:r>
              <a:rPr lang="en-US" baseline="0" dirty="0" smtClean="0"/>
              <a:t> – meaning every community, every neighborhood looks different and has its own unique health issues and challenges – requires an ability to look at data from a hyperlocal perspective.  LIHC is able to do this via its primary collection tools – Community Health Assessment Survey – and the qualitative data collected via summits/focus groups, etc.  On the flip side, all chronic disease drivers are universal – meaning that lifestyle choices – specifically food choices and access and physical activity levels – play a disproportionate role in health outcomes, chronic disease incidence.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6</a:t>
            </a:fld>
            <a:endParaRPr lang="en-US" dirty="0"/>
          </a:p>
        </p:txBody>
      </p:sp>
    </p:spTree>
    <p:extLst>
      <p:ext uri="{BB962C8B-B14F-4D97-AF65-F5344CB8AC3E}">
        <p14:creationId xmlns:p14="http://schemas.microsoft.com/office/powerpoint/2010/main" val="44637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8</a:t>
            </a:fld>
            <a:endParaRPr lang="en-US" dirty="0"/>
          </a:p>
        </p:txBody>
      </p:sp>
    </p:spTree>
    <p:extLst>
      <p:ext uri="{BB962C8B-B14F-4D97-AF65-F5344CB8AC3E}">
        <p14:creationId xmlns:p14="http://schemas.microsoft.com/office/powerpoint/2010/main" val="32646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LIHC operates from a solutions-oriented approach.  That</a:t>
            </a:r>
            <a:r>
              <a:rPr lang="en-US" baseline="0" dirty="0" smtClean="0"/>
              <a:t> means helping organizations identify partners with whom they can collaborate to bring about the greatest change - cost efficiently and effectively.   True to the collective impact model, the LIHC is the backbone organization providing LIHC participants with the data, administrative support, and networking base to get the job done.  Looking further down the road, we are also mindful of the powerful presence VBP contracting has and will continue to have, as the state’s healthcare delivery system continues to transform from volume to value.  Our data analysis capabilities and reports will play a key role in ensuring that hospitals and organizations of every type and size have a meaningful and sustainable role in healthcare/social services delivery. </a:t>
            </a:r>
            <a:endParaRPr lang="en-US" dirty="0" smtClean="0"/>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9</a:t>
            </a:fld>
            <a:endParaRPr lang="en-US" dirty="0"/>
          </a:p>
        </p:txBody>
      </p:sp>
    </p:spTree>
    <p:extLst>
      <p:ext uri="{BB962C8B-B14F-4D97-AF65-F5344CB8AC3E}">
        <p14:creationId xmlns:p14="http://schemas.microsoft.com/office/powerpoint/2010/main" val="303654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10</a:t>
            </a:fld>
            <a:endParaRPr lang="en-US" dirty="0"/>
          </a:p>
        </p:txBody>
      </p:sp>
    </p:spTree>
    <p:extLst>
      <p:ext uri="{BB962C8B-B14F-4D97-AF65-F5344CB8AC3E}">
        <p14:creationId xmlns:p14="http://schemas.microsoft.com/office/powerpoint/2010/main" val="19959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11</a:t>
            </a:fld>
            <a:endParaRPr lang="en-US" dirty="0"/>
          </a:p>
        </p:txBody>
      </p:sp>
    </p:spTree>
    <p:extLst>
      <p:ext uri="{BB962C8B-B14F-4D97-AF65-F5344CB8AC3E}">
        <p14:creationId xmlns:p14="http://schemas.microsoft.com/office/powerpoint/2010/main" val="254205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12</a:t>
            </a:fld>
            <a:endParaRPr lang="en-US" dirty="0"/>
          </a:p>
        </p:txBody>
      </p:sp>
    </p:spTree>
    <p:extLst>
      <p:ext uri="{BB962C8B-B14F-4D97-AF65-F5344CB8AC3E}">
        <p14:creationId xmlns:p14="http://schemas.microsoft.com/office/powerpoint/2010/main" val="322159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13</a:t>
            </a:fld>
            <a:endParaRPr lang="en-US" dirty="0"/>
          </a:p>
        </p:txBody>
      </p:sp>
    </p:spTree>
    <p:extLst>
      <p:ext uri="{BB962C8B-B14F-4D97-AF65-F5344CB8AC3E}">
        <p14:creationId xmlns:p14="http://schemas.microsoft.com/office/powerpoint/2010/main" val="356019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0150" y="2103121"/>
            <a:ext cx="5302249" cy="1898429"/>
          </a:xfrm>
        </p:spPr>
        <p:txBody>
          <a:bodyPr>
            <a:noAutofit/>
          </a:bodyPr>
          <a:lstStyle>
            <a:lvl1pPr>
              <a:defRPr sz="3000">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6280150" y="4331020"/>
            <a:ext cx="5302249" cy="580938"/>
          </a:xfrm>
        </p:spPr>
        <p:txBody>
          <a:bodyPr anchor="t"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smtClean="0"/>
              <a:t>Month Day, Year</a:t>
            </a:r>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a:t>
            </a:fld>
            <a:endParaRPr lang="en-US" dirty="0"/>
          </a:p>
        </p:txBody>
      </p:sp>
      <p:grpSp>
        <p:nvGrpSpPr>
          <p:cNvPr id="7" name="Group 6"/>
          <p:cNvGrpSpPr/>
          <p:nvPr userDrawn="1"/>
        </p:nvGrpSpPr>
        <p:grpSpPr>
          <a:xfrm>
            <a:off x="1" y="0"/>
            <a:ext cx="12191996" cy="6857998"/>
            <a:chOff x="0" y="0"/>
            <a:chExt cx="9143997" cy="6857998"/>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pic>
          <p:nvPicPr>
            <p:cNvPr id="6" name="Picture 2"/>
            <p:cNvPicPr>
              <a:picLocks noChangeAspect="1" noChangeArrowheads="1"/>
            </p:cNvPicPr>
            <p:nvPr userDrawn="1"/>
          </p:nvPicPr>
          <p:blipFill>
            <a:blip r:embed="rId3"/>
            <a:srcRect/>
            <a:stretch>
              <a:fillRect/>
            </a:stretch>
          </p:blipFill>
          <p:spPr bwMode="auto">
            <a:xfrm>
              <a:off x="455359" y="5107037"/>
              <a:ext cx="2468878" cy="1508490"/>
            </a:xfrm>
            <a:prstGeom prst="rect">
              <a:avLst/>
            </a:prstGeom>
            <a:noFill/>
            <a:ln w="9525">
              <a:noFill/>
              <a:miter lim="800000"/>
              <a:headEnd/>
              <a:tailEnd/>
            </a:ln>
          </p:spPr>
        </p:pic>
      </p:grpSp>
    </p:spTree>
    <p:extLst>
      <p:ext uri="{BB962C8B-B14F-4D97-AF65-F5344CB8AC3E}">
        <p14:creationId xmlns:p14="http://schemas.microsoft.com/office/powerpoint/2010/main" val="33259700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7" y="1373189"/>
            <a:ext cx="10972800" cy="796925"/>
          </a:xfrm>
        </p:spPr>
        <p:txBody>
          <a:bodyPr>
            <a:noAutofit/>
          </a:bodyPr>
          <a:lstStyle>
            <a:lvl1pPr>
              <a:defRPr sz="4400" b="0">
                <a:solidFill>
                  <a:schemeClr val="accent1"/>
                </a:solidFill>
              </a:defRPr>
            </a:lvl1pPr>
          </a:lstStyle>
          <a:p>
            <a:r>
              <a:rPr lang="en-US" dirty="0" smtClean="0"/>
              <a:t>Today’s Agenda</a:t>
            </a:r>
            <a:endParaRPr lang="en-US" dirty="0"/>
          </a:p>
        </p:txBody>
      </p:sp>
      <p:sp>
        <p:nvSpPr>
          <p:cNvPr id="9" name="Content Placeholder 8"/>
          <p:cNvSpPr>
            <a:spLocks noGrp="1"/>
          </p:cNvSpPr>
          <p:nvPr>
            <p:ph sz="quarter" idx="12"/>
          </p:nvPr>
        </p:nvSpPr>
        <p:spPr>
          <a:xfrm>
            <a:off x="609600" y="2286000"/>
            <a:ext cx="10972800" cy="3419856"/>
          </a:xfrm>
        </p:spPr>
        <p:txBody>
          <a:bodyPr>
            <a:noAutofit/>
          </a:bodyPr>
          <a:lstStyle>
            <a:lvl1pPr marL="342900" indent="-342900">
              <a:buFont typeface="+mj-lt"/>
              <a:buAutoNum type="arabicPeriod"/>
              <a:defRPr sz="2800" baseline="0">
                <a:solidFill>
                  <a:schemeClr val="accent1"/>
                </a:solidFill>
              </a:defRPr>
            </a:lvl1pPr>
            <a:lvl2pPr marL="628650" indent="-284163">
              <a:buFont typeface="Arial" panose="020B0604020202020204" pitchFamily="34" charset="0"/>
              <a:buChar char="•"/>
              <a:defRPr sz="2800">
                <a:solidFill>
                  <a:schemeClr val="accent1"/>
                </a:solidFill>
              </a:defRPr>
            </a:lvl2pPr>
            <a:lvl3pPr marL="630936" indent="-283464">
              <a:buFont typeface="Arial" panose="020B0604020202020204" pitchFamily="34" charset="0"/>
              <a:buChar char="•"/>
              <a:defRPr sz="2800">
                <a:solidFill>
                  <a:schemeClr val="accent1"/>
                </a:solidFill>
              </a:defRPr>
            </a:lvl3pPr>
            <a:lvl4pPr marL="630936" indent="-283464">
              <a:buFont typeface="Arial" panose="020B0604020202020204" pitchFamily="34" charset="0"/>
              <a:buChar char="•"/>
              <a:defRPr sz="2800">
                <a:solidFill>
                  <a:srgbClr val="003CA5"/>
                </a:solidFill>
              </a:defRPr>
            </a:lvl4pPr>
            <a:lvl5pPr marL="630936" indent="-283464">
              <a:buFont typeface="Arial" panose="020B0604020202020204" pitchFamily="34" charset="0"/>
              <a:buChar char="•"/>
              <a:defRPr sz="2800">
                <a:solidFill>
                  <a:srgbClr val="003CA5"/>
                </a:solidFill>
              </a:defRPr>
            </a:lvl5pPr>
            <a:lvl6pPr marL="630936" indent="-283464">
              <a:buFont typeface="Arial" panose="020B0604020202020204" pitchFamily="34" charset="0"/>
              <a:buChar char="•"/>
              <a:defRPr sz="2800">
                <a:solidFill>
                  <a:schemeClr val="accent1"/>
                </a:solidFill>
              </a:defRPr>
            </a:lvl6pPr>
            <a:lvl7pPr marL="630936" indent="-283464">
              <a:buFont typeface="Arial" panose="020B0604020202020204" pitchFamily="34" charset="0"/>
              <a:buChar char="•"/>
              <a:defRPr sz="2800">
                <a:solidFill>
                  <a:srgbClr val="003CA5"/>
                </a:solidFill>
              </a:defRPr>
            </a:lvl7pPr>
            <a:lvl8pPr marL="630936" indent="-283464">
              <a:buFont typeface="Arial" panose="020B0604020202020204" pitchFamily="34" charset="0"/>
              <a:buChar char="•"/>
              <a:defRPr sz="2800">
                <a:solidFill>
                  <a:srgbClr val="003CA5"/>
                </a:solidFill>
              </a:defRPr>
            </a:lvl8pPr>
            <a:lvl9pPr marL="630936" indent="-283464">
              <a:buFont typeface="Arial" panose="020B0604020202020204" pitchFamily="34" charset="0"/>
              <a:buChar char="•"/>
              <a:defRPr sz="2800">
                <a:solidFill>
                  <a:srgbClr val="003CA5"/>
                </a:solidFill>
              </a:defRPr>
            </a:lvl9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3"/>
          </p:nvPr>
        </p:nvSpPr>
        <p:spPr/>
        <p:txBody>
          <a:bodyPr/>
          <a:lstStyle/>
          <a:p>
            <a:r>
              <a:rPr lang="en-US" dirty="0" smtClean="0"/>
              <a:t>Month Day, Year</a:t>
            </a: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a:t>
            </a:fld>
            <a:endParaRPr lang="en-US" dirty="0"/>
          </a:p>
        </p:txBody>
      </p:sp>
      <p:pic>
        <p:nvPicPr>
          <p:cNvPr id="10" name="Picture 2"/>
          <p:cNvPicPr>
            <a:picLocks noChangeAspect="1" noChangeArrowheads="1"/>
          </p:cNvPicPr>
          <p:nvPr userDrawn="1"/>
        </p:nvPicPr>
        <p:blipFill>
          <a:blip r:embed="rId2"/>
          <a:srcRect/>
          <a:stretch>
            <a:fillRect/>
          </a:stretch>
        </p:blipFill>
        <p:spPr bwMode="auto">
          <a:xfrm>
            <a:off x="607146" y="5834779"/>
            <a:ext cx="1823103" cy="835439"/>
          </a:xfrm>
          <a:prstGeom prst="rect">
            <a:avLst/>
          </a:prstGeom>
          <a:noFill/>
          <a:ln w="9525">
            <a:noFill/>
            <a:miter lim="800000"/>
            <a:headEnd/>
            <a:tailEnd/>
          </a:ln>
        </p:spPr>
      </p:pic>
    </p:spTree>
    <p:extLst>
      <p:ext uri="{BB962C8B-B14F-4D97-AF65-F5344CB8AC3E}">
        <p14:creationId xmlns:p14="http://schemas.microsoft.com/office/powerpoint/2010/main" val="41973830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sp>
        <p:nvSpPr>
          <p:cNvPr id="10" name="Content Placeholder 8"/>
          <p:cNvSpPr>
            <a:spLocks noGrp="1"/>
          </p:cNvSpPr>
          <p:nvPr>
            <p:ph sz="quarter" idx="14"/>
          </p:nvPr>
        </p:nvSpPr>
        <p:spPr>
          <a:xfrm>
            <a:off x="609600" y="1371600"/>
            <a:ext cx="5303520" cy="4288536"/>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
        <p:nvSpPr>
          <p:cNvPr id="12" name="Content Placeholder 8"/>
          <p:cNvSpPr>
            <a:spLocks noGrp="1"/>
          </p:cNvSpPr>
          <p:nvPr>
            <p:ph sz="quarter" idx="15"/>
          </p:nvPr>
        </p:nvSpPr>
        <p:spPr>
          <a:xfrm>
            <a:off x="6276828" y="1371600"/>
            <a:ext cx="5303520" cy="4288536"/>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pic>
        <p:nvPicPr>
          <p:cNvPr id="8" name="Picture 2"/>
          <p:cNvPicPr>
            <a:picLocks noChangeAspect="1" noChangeArrowheads="1"/>
          </p:cNvPicPr>
          <p:nvPr userDrawn="1"/>
        </p:nvPicPr>
        <p:blipFill>
          <a:blip r:embed="rId2"/>
          <a:srcRect/>
          <a:stretch>
            <a:fillRect/>
          </a:stretch>
        </p:blipFill>
        <p:spPr bwMode="auto">
          <a:xfrm>
            <a:off x="607146" y="5834779"/>
            <a:ext cx="1823103" cy="835439"/>
          </a:xfrm>
          <a:prstGeom prst="rect">
            <a:avLst/>
          </a:prstGeom>
          <a:noFill/>
          <a:ln w="9525">
            <a:noFill/>
            <a:miter lim="800000"/>
            <a:headEnd/>
            <a:tailEnd/>
          </a:ln>
        </p:spPr>
      </p:pic>
    </p:spTree>
    <p:extLst>
      <p:ext uri="{BB962C8B-B14F-4D97-AF65-F5344CB8AC3E}">
        <p14:creationId xmlns:p14="http://schemas.microsoft.com/office/powerpoint/2010/main" val="8221279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Alternat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3993"/>
          <a:stretch/>
        </p:blipFill>
        <p:spPr bwMode="black">
          <a:xfrm>
            <a:off x="7802031" y="2"/>
            <a:ext cx="4389967" cy="6857999"/>
          </a:xfrm>
          <a:prstGeom prst="rect">
            <a:avLst/>
          </a:prstGeom>
        </p:spPr>
      </p:pic>
      <p:sp>
        <p:nvSpPr>
          <p:cNvPr id="2" name="Date Placeholder 1"/>
          <p:cNvSpPr>
            <a:spLocks noGrp="1"/>
          </p:cNvSpPr>
          <p:nvPr>
            <p:ph type="dt" sz="half" idx="13"/>
          </p:nvPr>
        </p:nvSpPr>
        <p:spPr/>
        <p:txBody>
          <a:bodyPr/>
          <a:lstStyle>
            <a:lvl1pPr>
              <a:defRPr>
                <a:solidFill>
                  <a:schemeClr val="tx1"/>
                </a:solidFill>
              </a:defRPr>
            </a:lvl1pPr>
          </a:lstStyle>
          <a:p>
            <a:r>
              <a:rPr lang="en-US" dirty="0" smtClean="0"/>
              <a:t>Month Day, Year</a:t>
            </a:r>
            <a:endParaRPr lang="en-US" dirty="0"/>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pPr/>
              <a:t>‹#›</a:t>
            </a:fld>
            <a:endParaRPr lang="en-US" dirty="0"/>
          </a:p>
        </p:txBody>
      </p:sp>
      <p:sp>
        <p:nvSpPr>
          <p:cNvPr id="12" name="Text Placeholder 10"/>
          <p:cNvSpPr>
            <a:spLocks noGrp="1"/>
          </p:cNvSpPr>
          <p:nvPr>
            <p:ph type="body" sz="quarter" idx="12"/>
          </p:nvPr>
        </p:nvSpPr>
        <p:spPr bwMode="blackWhite">
          <a:xfrm>
            <a:off x="611717" y="1373188"/>
            <a:ext cx="7190316" cy="4241228"/>
          </a:xfrm>
        </p:spPr>
        <p:txBody>
          <a:bodyPr>
            <a:noAutofit/>
          </a:bodyPr>
          <a:lstStyle>
            <a:lvl1pPr>
              <a:defRPr sz="4400" baseline="0">
                <a:solidFill>
                  <a:schemeClr val="accent1"/>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2pPr>
            <a:lvl3pPr marL="287338" indent="-285750">
              <a:defRPr sz="3600">
                <a:solidFill>
                  <a:schemeClr val="accent1"/>
                </a:solidFill>
              </a:defRPr>
            </a:lvl3pPr>
            <a:lvl4pPr marL="283464" indent="-284163">
              <a:buFont typeface="Calibri" panose="020F0502020204030204" pitchFamily="34" charset="0"/>
              <a:buChar char="-"/>
              <a:defRPr sz="3600">
                <a:solidFill>
                  <a:schemeClr val="accent1"/>
                </a:solidFill>
              </a:defRPr>
            </a:lvl4pPr>
            <a:lvl5pPr marL="283464" indent="-284163">
              <a:defRPr sz="3600">
                <a:solidFill>
                  <a:schemeClr val="accent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8pPr>
            <a:lvl9pPr marL="287338" indent="-285750">
              <a:defRPr sz="3600">
                <a:solidFill>
                  <a:schemeClr val="accent1"/>
                </a:solidFill>
              </a:defRPr>
            </a:lvl9pPr>
          </a:lstStyle>
          <a:p>
            <a:pPr lvl="0"/>
            <a:r>
              <a:rPr lang="en-US" smtClean="0"/>
              <a:t>Click to edit Master text styles</a:t>
            </a:r>
          </a:p>
        </p:txBody>
      </p:sp>
      <p:pic>
        <p:nvPicPr>
          <p:cNvPr id="8" name="Picture 2"/>
          <p:cNvPicPr>
            <a:picLocks noChangeAspect="1" noChangeArrowheads="1"/>
          </p:cNvPicPr>
          <p:nvPr userDrawn="1"/>
        </p:nvPicPr>
        <p:blipFill>
          <a:blip r:embed="rId3"/>
          <a:srcRect/>
          <a:stretch>
            <a:fillRect/>
          </a:stretch>
        </p:blipFill>
        <p:spPr bwMode="auto">
          <a:xfrm>
            <a:off x="607146" y="5834779"/>
            <a:ext cx="1823103" cy="835439"/>
          </a:xfrm>
          <a:prstGeom prst="rect">
            <a:avLst/>
          </a:prstGeom>
          <a:noFill/>
          <a:ln w="9525">
            <a:noFill/>
            <a:miter lim="800000"/>
            <a:headEnd/>
            <a:tailEnd/>
          </a:ln>
        </p:spPr>
      </p:pic>
    </p:spTree>
    <p:extLst>
      <p:ext uri="{BB962C8B-B14F-4D97-AF65-F5344CB8AC3E}">
        <p14:creationId xmlns:p14="http://schemas.microsoft.com/office/powerpoint/2010/main" val="10636334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64134" y="6217921"/>
            <a:ext cx="2103119" cy="443483"/>
          </a:xfrm>
          <a:prstGeom prst="rect">
            <a:avLst/>
          </a:prstGeom>
        </p:spPr>
      </p:pic>
      <p:sp>
        <p:nvSpPr>
          <p:cNvPr id="8" name="Rectangle 7"/>
          <p:cNvSpPr/>
          <p:nvPr userDrawn="1"/>
        </p:nvSpPr>
        <p:spPr bwMode="hidden">
          <a:xfrm>
            <a:off x="0"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lvl1pPr>
              <a:defRPr>
                <a:solidFill>
                  <a:schemeClr val="bg1"/>
                </a:solidFill>
              </a:defRPr>
            </a:lvl1pPr>
          </a:lstStyle>
          <a:p>
            <a:r>
              <a:rPr lang="en-US" dirty="0" smtClean="0"/>
              <a:t>Month Day, Year</a:t>
            </a:r>
            <a:endParaRPr lang="en-US" dirty="0"/>
          </a:p>
        </p:txBody>
      </p:sp>
      <p:sp>
        <p:nvSpPr>
          <p:cNvPr id="6" name="Slide Number Placeholder 5"/>
          <p:cNvSpPr>
            <a:spLocks noGrp="1"/>
          </p:cNvSpPr>
          <p:nvPr>
            <p:ph type="sldNum" sz="quarter" idx="11"/>
          </p:nvPr>
        </p:nvSpPr>
        <p:spPr/>
        <p:txBody>
          <a:bodyPr/>
          <a:lstStyle>
            <a:lvl1pPr>
              <a:defRPr>
                <a:solidFill>
                  <a:schemeClr val="bg1"/>
                </a:solidFill>
              </a:defRPr>
            </a:lvl1pPr>
          </a:lstStyle>
          <a:p>
            <a:fld id="{5E8BC936-0928-C346-B13E-04BD58031644}" type="slidenum">
              <a:rPr lang="en-US" smtClean="0"/>
              <a:pPr/>
              <a:t>‹#›</a:t>
            </a:fld>
            <a:endParaRPr lang="en-US" dirty="0"/>
          </a:p>
        </p:txBody>
      </p:sp>
      <p:sp>
        <p:nvSpPr>
          <p:cNvPr id="12" name="Text Placeholder 10"/>
          <p:cNvSpPr>
            <a:spLocks noGrp="1"/>
          </p:cNvSpPr>
          <p:nvPr>
            <p:ph type="body" sz="quarter" idx="12" hasCustomPrompt="1"/>
          </p:nvPr>
        </p:nvSpPr>
        <p:spPr>
          <a:xfrm>
            <a:off x="611717" y="1373188"/>
            <a:ext cx="7190316" cy="4317928"/>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2pPr>
            <a:lvl3pPr marL="287338" indent="-285750">
              <a:buFont typeface="Arial" panose="020B0604020202020204" pitchFamily="34" charset="0"/>
              <a:buChar char="•"/>
              <a:defRPr sz="3600">
                <a:solidFill>
                  <a:schemeClr val="bg1"/>
                </a:solidFill>
              </a:defRPr>
            </a:lvl3pPr>
            <a:lvl4pPr marL="283464" indent="-284163">
              <a:buFont typeface="Arial" panose="020B0604020202020204" pitchFamily="34" charset="0"/>
              <a:buChar char="•"/>
              <a:defRPr sz="3600">
                <a:solidFill>
                  <a:schemeClr val="bg1"/>
                </a:solidFill>
              </a:defRPr>
            </a:lvl4pPr>
            <a:lvl5pPr marL="283464" indent="-284163">
              <a:buFont typeface="Arial" panose="020B0604020202020204" pitchFamily="34" charset="0"/>
              <a:buChar char="•"/>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1"/>
                </a:solidFill>
              </a:defRPr>
            </a:lvl8pPr>
            <a:lvl9pPr marL="287338" indent="-285750">
              <a:buFont typeface="Arial" panose="020B0604020202020204" pitchFamily="34" charset="0"/>
              <a:buChar char="•"/>
              <a:defRPr sz="3600">
                <a:solidFill>
                  <a:schemeClr val="bg1"/>
                </a:solidFill>
              </a:defRPr>
            </a:lvl9pPr>
          </a:lstStyle>
          <a:p>
            <a:pPr lvl="0"/>
            <a:r>
              <a:rPr lang="en-US" dirty="0" smtClean="0"/>
              <a:t>Thank You</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63993"/>
          <a:stretch/>
        </p:blipFill>
        <p:spPr bwMode="black">
          <a:xfrm>
            <a:off x="7802031" y="-1"/>
            <a:ext cx="4389967" cy="6857998"/>
          </a:xfrm>
          <a:prstGeom prst="rect">
            <a:avLst/>
          </a:prstGeom>
        </p:spPr>
      </p:pic>
      <p:pic>
        <p:nvPicPr>
          <p:cNvPr id="11" name="Picture 10" descr="NW Physician Partners logo Blue Badge Vertical REVERS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717" y="5863501"/>
            <a:ext cx="1771009" cy="797903"/>
          </a:xfrm>
          <a:prstGeom prst="rect">
            <a:avLst/>
          </a:prstGeom>
        </p:spPr>
      </p:pic>
    </p:spTree>
    <p:extLst>
      <p:ext uri="{BB962C8B-B14F-4D97-AF65-F5344CB8AC3E}">
        <p14:creationId xmlns:p14="http://schemas.microsoft.com/office/powerpoint/2010/main" val="404414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359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3172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61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6338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05370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2235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61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6054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47450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083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01835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38461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04956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86520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063744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4869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705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474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139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20762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5681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28810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17974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0265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34107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30102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5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13861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734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10/18/2019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dirty="0"/>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3" r:id="rId12"/>
    <p:sldLayoutId id="2147483724" r:id="rId13"/>
    <p:sldLayoutId id="2147483725" r:id="rId14"/>
    <p:sldLayoutId id="2147483726" r:id="rId15"/>
    <p:sldLayoutId id="214748372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94A9"/>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525252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0147549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36938"/>
            <a:ext cx="12192000" cy="1655762"/>
          </a:xfrm>
        </p:spPr>
        <p:txBody>
          <a:bodyPr>
            <a:normAutofit/>
          </a:bodyPr>
          <a:lstStyle/>
          <a:p>
            <a:r>
              <a:rPr lang="en-US" sz="6000" b="1" dirty="0" smtClean="0">
                <a:solidFill>
                  <a:schemeClr val="bg1"/>
                </a:solidFill>
                <a:latin typeface="Calibri" panose="020F0502020204030204" pitchFamily="34" charset="0"/>
                <a:cs typeface="Calibri" panose="020F0502020204030204" pitchFamily="34" charset="0"/>
              </a:rPr>
              <a:t>October 16, 2019</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345" y="647534"/>
            <a:ext cx="7247311" cy="2689432"/>
          </a:xfrm>
          <a:prstGeom prst="rect">
            <a:avLst/>
          </a:prstGeom>
        </p:spPr>
      </p:pic>
      <p:sp>
        <p:nvSpPr>
          <p:cNvPr id="5" name="Subtitle 2"/>
          <p:cNvSpPr txBox="1">
            <a:spLocks/>
          </p:cNvSpPr>
          <p:nvPr/>
        </p:nvSpPr>
        <p:spPr>
          <a:xfrm>
            <a:off x="0" y="5330130"/>
            <a:ext cx="12192000"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3600" b="1" dirty="0" smtClean="0">
                <a:solidFill>
                  <a:schemeClr val="bg1"/>
                </a:solidFill>
              </a:rPr>
              <a:t>Wi-Fi: </a:t>
            </a:r>
            <a:r>
              <a:rPr lang="en-US" sz="3600" b="1" dirty="0">
                <a:solidFill>
                  <a:schemeClr val="bg1"/>
                </a:solidFill>
              </a:rPr>
              <a:t>1393Conference</a:t>
            </a:r>
            <a:br>
              <a:rPr lang="en-US" sz="3600" b="1" dirty="0">
                <a:solidFill>
                  <a:schemeClr val="bg1"/>
                </a:solidFill>
              </a:rPr>
            </a:br>
            <a:r>
              <a:rPr lang="en-US" sz="3600" b="1" dirty="0" smtClean="0">
                <a:solidFill>
                  <a:schemeClr val="bg1"/>
                </a:solidFill>
              </a:rPr>
              <a:t>Password: kayla1393</a:t>
            </a:r>
            <a:endParaRPr lang="en-US" sz="3600" b="1" dirty="0">
              <a:solidFill>
                <a:schemeClr val="bg1"/>
              </a:solidFill>
            </a:endParaRPr>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1631" y="1642924"/>
            <a:ext cx="10528300" cy="2723823"/>
          </a:xfrm>
          <a:prstGeom prst="rect">
            <a:avLst/>
          </a:prstGeom>
          <a:noFill/>
        </p:spPr>
        <p:txBody>
          <a:bodyPr wrap="square" rtlCol="0">
            <a:spAutoFit/>
          </a:bodyPr>
          <a:lstStyle/>
          <a:p>
            <a:pPr>
              <a:spcAft>
                <a:spcPts val="1800"/>
              </a:spcAft>
            </a:pPr>
            <a:r>
              <a:rPr lang="en-US" sz="4800" b="1" dirty="0">
                <a:solidFill>
                  <a:schemeClr val="bg1"/>
                </a:solidFill>
                <a:cs typeface="Arial" panose="020B0604020202020204" pitchFamily="34" charset="0"/>
              </a:rPr>
              <a:t>Dr. Jacqueline M. </a:t>
            </a:r>
            <a:r>
              <a:rPr lang="en-US" sz="4800" b="1" dirty="0" smtClean="0">
                <a:solidFill>
                  <a:schemeClr val="bg1"/>
                </a:solidFill>
                <a:cs typeface="Arial" panose="020B0604020202020204" pitchFamily="34" charset="0"/>
              </a:rPr>
              <a:t>Moline </a:t>
            </a:r>
          </a:p>
          <a:p>
            <a:r>
              <a:rPr lang="en-US" sz="3600" dirty="0" smtClean="0">
                <a:solidFill>
                  <a:schemeClr val="bg1"/>
                </a:solidFill>
                <a:cs typeface="Arial" panose="020B0604020202020204" pitchFamily="34" charset="0"/>
              </a:rPr>
              <a:t>Northwell Health</a:t>
            </a:r>
          </a:p>
          <a:p>
            <a:r>
              <a:rPr lang="en-US" sz="3600" dirty="0">
                <a:solidFill>
                  <a:schemeClr val="bg1"/>
                </a:solidFill>
                <a:cs typeface="Arial" panose="020B0604020202020204" pitchFamily="34" charset="0"/>
              </a:rPr>
              <a:t>Occupational &amp; Environmental Medicine of Long Island</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oemli@northwell.edu</a:t>
            </a:r>
          </a:p>
        </p:txBody>
      </p:sp>
      <p:sp>
        <p:nvSpPr>
          <p:cNvPr id="9" name="Content Placeholder 2"/>
          <p:cNvSpPr txBox="1">
            <a:spLocks/>
          </p:cNvSpPr>
          <p:nvPr/>
        </p:nvSpPr>
        <p:spPr>
          <a:xfrm>
            <a:off x="885279" y="493220"/>
            <a:ext cx="11266581" cy="1226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dirty="0" smtClean="0">
                <a:solidFill>
                  <a:schemeClr val="bg1"/>
                </a:solidFill>
              </a:rPr>
              <a:t>Featured Presentation</a:t>
            </a:r>
            <a:endParaRPr lang="en-US" sz="6000" dirty="0">
              <a:solidFill>
                <a:schemeClr val="bg1"/>
              </a:solidFill>
            </a:endParaRPr>
          </a:p>
        </p:txBody>
      </p:sp>
      <p:sp>
        <p:nvSpPr>
          <p:cNvPr id="10" name="Rectangle 9"/>
          <p:cNvSpPr/>
          <p:nvPr/>
        </p:nvSpPr>
        <p:spPr>
          <a:xfrm>
            <a:off x="6061942" y="4034721"/>
            <a:ext cx="5404477" cy="1657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a:srcRect t="7253" b="38008"/>
          <a:stretch/>
        </p:blipFill>
        <p:spPr>
          <a:xfrm>
            <a:off x="6782937" y="4176214"/>
            <a:ext cx="4148920" cy="1419414"/>
          </a:xfrm>
          <a:prstGeom prst="rect">
            <a:avLst/>
          </a:prstGeom>
        </p:spPr>
      </p:pic>
    </p:spTree>
    <p:extLst>
      <p:ext uri="{BB962C8B-B14F-4D97-AF65-F5344CB8AC3E}">
        <p14:creationId xmlns:p14="http://schemas.microsoft.com/office/powerpoint/2010/main" val="393076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1631" y="1642924"/>
            <a:ext cx="10528300" cy="3000821"/>
          </a:xfrm>
          <a:prstGeom prst="rect">
            <a:avLst/>
          </a:prstGeom>
          <a:noFill/>
        </p:spPr>
        <p:txBody>
          <a:bodyPr wrap="square" rtlCol="0">
            <a:spAutoFit/>
          </a:bodyPr>
          <a:lstStyle/>
          <a:p>
            <a:pPr>
              <a:spcAft>
                <a:spcPts val="1800"/>
              </a:spcAft>
            </a:pPr>
            <a:r>
              <a:rPr lang="en-US" sz="5400" b="1" dirty="0" smtClean="0">
                <a:solidFill>
                  <a:schemeClr val="bg1"/>
                </a:solidFill>
                <a:cs typeface="Arial" panose="020B0604020202020204" pitchFamily="34" charset="0"/>
              </a:rPr>
              <a:t>Michele Gervat</a:t>
            </a:r>
          </a:p>
          <a:p>
            <a:pPr>
              <a:spcAft>
                <a:spcPts val="1800"/>
              </a:spcAft>
            </a:pPr>
            <a:r>
              <a:rPr lang="en-US" sz="4000" dirty="0">
                <a:solidFill>
                  <a:schemeClr val="bg1"/>
                </a:solidFill>
                <a:cs typeface="Arial" panose="020B0604020202020204" pitchFamily="34" charset="0"/>
              </a:rPr>
              <a:t>Community Impact Director</a:t>
            </a:r>
            <a:br>
              <a:rPr lang="en-US" sz="4000" dirty="0">
                <a:solidFill>
                  <a:schemeClr val="bg1"/>
                </a:solidFill>
                <a:cs typeface="Arial" panose="020B0604020202020204" pitchFamily="34" charset="0"/>
              </a:rPr>
            </a:br>
            <a:r>
              <a:rPr lang="en-US" sz="4000" dirty="0" smtClean="0">
                <a:solidFill>
                  <a:schemeClr val="bg1"/>
                </a:solidFill>
                <a:cs typeface="Arial" panose="020B0604020202020204" pitchFamily="34" charset="0"/>
              </a:rPr>
              <a:t>michele.gervat@heart.org</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4000" dirty="0" smtClean="0">
                <a:solidFill>
                  <a:schemeClr val="bg1"/>
                </a:solidFill>
                <a:cs typeface="Arial" panose="020B0604020202020204" pitchFamily="34" charset="0"/>
              </a:rPr>
              <a:t>(516) 962-0804 </a:t>
            </a:r>
            <a:endParaRPr lang="en-US" sz="4000" dirty="0">
              <a:solidFill>
                <a:schemeClr val="bg1"/>
              </a:solidFill>
              <a:cs typeface="Arial" panose="020B0604020202020204" pitchFamily="34" charset="0"/>
            </a:endParaRPr>
          </a:p>
        </p:txBody>
      </p:sp>
      <p:sp>
        <p:nvSpPr>
          <p:cNvPr id="9" name="Content Placeholder 2"/>
          <p:cNvSpPr txBox="1">
            <a:spLocks/>
          </p:cNvSpPr>
          <p:nvPr/>
        </p:nvSpPr>
        <p:spPr>
          <a:xfrm>
            <a:off x="871631" y="602404"/>
            <a:ext cx="11266581" cy="1226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smtClean="0">
                <a:solidFill>
                  <a:schemeClr val="bg1"/>
                </a:solidFill>
              </a:rPr>
              <a:t>American Heart Association</a:t>
            </a:r>
            <a:endParaRPr lang="en-US" sz="5400" dirty="0">
              <a:solidFill>
                <a:schemeClr val="bg1"/>
              </a:solidFill>
            </a:endParaRPr>
          </a:p>
        </p:txBody>
      </p:sp>
      <p:sp>
        <p:nvSpPr>
          <p:cNvPr id="10" name="Rectangle 9"/>
          <p:cNvSpPr/>
          <p:nvPr/>
        </p:nvSpPr>
        <p:spPr>
          <a:xfrm>
            <a:off x="6061942" y="4034721"/>
            <a:ext cx="5404477" cy="1657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3757" y="3397281"/>
            <a:ext cx="4031498" cy="2422259"/>
          </a:xfrm>
          <a:prstGeom prst="rect">
            <a:avLst/>
          </a:prstGeom>
        </p:spPr>
      </p:pic>
    </p:spTree>
    <p:extLst>
      <p:ext uri="{BB962C8B-B14F-4D97-AF65-F5344CB8AC3E}">
        <p14:creationId xmlns:p14="http://schemas.microsoft.com/office/powerpoint/2010/main" val="2192956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1631" y="1642924"/>
            <a:ext cx="10528300" cy="3000821"/>
          </a:xfrm>
          <a:prstGeom prst="rect">
            <a:avLst/>
          </a:prstGeom>
          <a:noFill/>
        </p:spPr>
        <p:txBody>
          <a:bodyPr wrap="square" rtlCol="0">
            <a:spAutoFit/>
          </a:bodyPr>
          <a:lstStyle/>
          <a:p>
            <a:pPr>
              <a:spcAft>
                <a:spcPts val="1800"/>
              </a:spcAft>
            </a:pPr>
            <a:r>
              <a:rPr lang="en-US" sz="5400" b="1" dirty="0" smtClean="0">
                <a:solidFill>
                  <a:schemeClr val="bg1"/>
                </a:solidFill>
                <a:cs typeface="Arial" panose="020B0604020202020204" pitchFamily="34" charset="0"/>
              </a:rPr>
              <a:t>Yvonne Spreckels</a:t>
            </a:r>
          </a:p>
          <a:p>
            <a:pPr>
              <a:spcAft>
                <a:spcPts val="1800"/>
              </a:spcAft>
            </a:pPr>
            <a:r>
              <a:rPr lang="en-US" sz="4000" dirty="0" smtClean="0">
                <a:solidFill>
                  <a:schemeClr val="bg1"/>
                </a:solidFill>
                <a:cs typeface="Arial" panose="020B0604020202020204" pitchFamily="34" charset="0"/>
              </a:rPr>
              <a:t>Director of Community Relations</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4000" dirty="0" smtClean="0">
                <a:solidFill>
                  <a:schemeClr val="bg1"/>
                </a:solidFill>
                <a:cs typeface="Arial" panose="020B0604020202020204" pitchFamily="34" charset="0"/>
              </a:rPr>
              <a:t>yvonne.spreckels@stonybrookmedicine.edu</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4000" dirty="0">
                <a:solidFill>
                  <a:schemeClr val="bg1"/>
                </a:solidFill>
                <a:cs typeface="Arial" panose="020B0604020202020204" pitchFamily="34" charset="0"/>
              </a:rPr>
              <a:t>(631) 444-5250</a:t>
            </a:r>
          </a:p>
        </p:txBody>
      </p:sp>
      <p:sp>
        <p:nvSpPr>
          <p:cNvPr id="9" name="Content Placeholder 2"/>
          <p:cNvSpPr txBox="1">
            <a:spLocks/>
          </p:cNvSpPr>
          <p:nvPr/>
        </p:nvSpPr>
        <p:spPr>
          <a:xfrm>
            <a:off x="871631" y="588756"/>
            <a:ext cx="11266581" cy="1226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smtClean="0">
                <a:solidFill>
                  <a:schemeClr val="bg1"/>
                </a:solidFill>
              </a:rPr>
              <a:t>Stony Brook University Hospital</a:t>
            </a:r>
            <a:endParaRPr lang="en-US" sz="5400" dirty="0">
              <a:solidFill>
                <a:schemeClr val="bg1"/>
              </a:solidFill>
            </a:endParaRPr>
          </a:p>
        </p:txBody>
      </p:sp>
      <p:pic>
        <p:nvPicPr>
          <p:cNvPr id="7" name="Picture 6"/>
          <p:cNvPicPr>
            <a:picLocks noChangeAspect="1"/>
          </p:cNvPicPr>
          <p:nvPr/>
        </p:nvPicPr>
        <p:blipFill rotWithShape="1">
          <a:blip r:embed="rId4"/>
          <a:srcRect t="33556" b="35778"/>
          <a:stretch/>
        </p:blipFill>
        <p:spPr>
          <a:xfrm>
            <a:off x="6061942" y="4034721"/>
            <a:ext cx="5404477" cy="1657373"/>
          </a:xfrm>
          <a:prstGeom prst="rect">
            <a:avLst/>
          </a:prstGeom>
        </p:spPr>
      </p:pic>
    </p:spTree>
    <p:extLst>
      <p:ext uri="{BB962C8B-B14F-4D97-AF65-F5344CB8AC3E}">
        <p14:creationId xmlns:p14="http://schemas.microsoft.com/office/powerpoint/2010/main" val="118267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1631" y="1642924"/>
            <a:ext cx="10528300" cy="3000821"/>
          </a:xfrm>
          <a:prstGeom prst="rect">
            <a:avLst/>
          </a:prstGeom>
          <a:noFill/>
        </p:spPr>
        <p:txBody>
          <a:bodyPr wrap="square" rtlCol="0">
            <a:spAutoFit/>
          </a:bodyPr>
          <a:lstStyle/>
          <a:p>
            <a:pPr>
              <a:spcAft>
                <a:spcPts val="1800"/>
              </a:spcAft>
            </a:pPr>
            <a:r>
              <a:rPr lang="en-US" sz="5400" b="1" dirty="0">
                <a:solidFill>
                  <a:schemeClr val="bg1"/>
                </a:solidFill>
                <a:cs typeface="Arial" panose="020B0604020202020204" pitchFamily="34" charset="0"/>
              </a:rPr>
              <a:t>Lisa Zimmerman, HHC, CPT, </a:t>
            </a:r>
            <a:r>
              <a:rPr lang="en-US" sz="5400" b="1" dirty="0" smtClean="0">
                <a:solidFill>
                  <a:schemeClr val="bg1"/>
                </a:solidFill>
                <a:cs typeface="Arial" panose="020B0604020202020204" pitchFamily="34" charset="0"/>
              </a:rPr>
              <a:t>MBA</a:t>
            </a:r>
          </a:p>
          <a:p>
            <a:pPr>
              <a:spcAft>
                <a:spcPts val="1800"/>
              </a:spcAft>
            </a:pPr>
            <a:r>
              <a:rPr lang="en-US" sz="4000" dirty="0" smtClean="0">
                <a:solidFill>
                  <a:schemeClr val="bg1"/>
                </a:solidFill>
                <a:cs typeface="Arial" panose="020B0604020202020204" pitchFamily="34" charset="0"/>
              </a:rPr>
              <a:t>Certified Health Coach &amp; Personal Trainer</a:t>
            </a:r>
            <a:br>
              <a:rPr lang="en-US" sz="4000" dirty="0" smtClean="0">
                <a:solidFill>
                  <a:schemeClr val="bg1"/>
                </a:solidFill>
                <a:cs typeface="Arial" panose="020B0604020202020204" pitchFamily="34" charset="0"/>
              </a:rPr>
            </a:br>
            <a:r>
              <a:rPr lang="en-US" sz="4000" dirty="0" smtClean="0">
                <a:solidFill>
                  <a:schemeClr val="bg1"/>
                </a:solidFill>
                <a:cs typeface="Arial" panose="020B0604020202020204" pitchFamily="34" charset="0"/>
              </a:rPr>
              <a:t>lisa@evolvewellness.net</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4000" dirty="0">
                <a:solidFill>
                  <a:schemeClr val="bg1"/>
                </a:solidFill>
                <a:cs typeface="Arial" panose="020B0604020202020204" pitchFamily="34" charset="0"/>
              </a:rPr>
              <a:t>(631) 748-0141</a:t>
            </a:r>
          </a:p>
        </p:txBody>
      </p:sp>
      <p:sp>
        <p:nvSpPr>
          <p:cNvPr id="9" name="Content Placeholder 2"/>
          <p:cNvSpPr txBox="1">
            <a:spLocks/>
          </p:cNvSpPr>
          <p:nvPr/>
        </p:nvSpPr>
        <p:spPr>
          <a:xfrm>
            <a:off x="871631" y="588756"/>
            <a:ext cx="11266581" cy="1226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bg1"/>
                </a:solidFill>
              </a:rPr>
              <a:t>Evolve Wellness Health Coaching</a:t>
            </a:r>
          </a:p>
        </p:txBody>
      </p:sp>
      <p:sp>
        <p:nvSpPr>
          <p:cNvPr id="10" name="Rectangle 9"/>
          <p:cNvSpPr/>
          <p:nvPr/>
        </p:nvSpPr>
        <p:spPr>
          <a:xfrm>
            <a:off x="6061942" y="4034721"/>
            <a:ext cx="5404477" cy="1657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a:off x="7294080" y="4065933"/>
            <a:ext cx="3064394" cy="1584234"/>
          </a:xfrm>
          <a:prstGeom prst="rect">
            <a:avLst/>
          </a:prstGeom>
        </p:spPr>
      </p:pic>
    </p:spTree>
    <p:extLst>
      <p:ext uri="{BB962C8B-B14F-4D97-AF65-F5344CB8AC3E}">
        <p14:creationId xmlns:p14="http://schemas.microsoft.com/office/powerpoint/2010/main" val="2116777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1631" y="1642924"/>
            <a:ext cx="10528300" cy="3000821"/>
          </a:xfrm>
          <a:prstGeom prst="rect">
            <a:avLst/>
          </a:prstGeom>
          <a:noFill/>
        </p:spPr>
        <p:txBody>
          <a:bodyPr wrap="square" rtlCol="0">
            <a:spAutoFit/>
          </a:bodyPr>
          <a:lstStyle/>
          <a:p>
            <a:pPr>
              <a:spcAft>
                <a:spcPts val="1800"/>
              </a:spcAft>
            </a:pPr>
            <a:r>
              <a:rPr lang="en-US" sz="5400" b="1" dirty="0" smtClean="0">
                <a:solidFill>
                  <a:schemeClr val="bg1"/>
                </a:solidFill>
                <a:cs typeface="Arial" panose="020B0604020202020204" pitchFamily="34" charset="0"/>
              </a:rPr>
              <a:t>Kathleen Zummo, MS, RN, CEN</a:t>
            </a:r>
          </a:p>
          <a:p>
            <a:pPr>
              <a:spcAft>
                <a:spcPts val="1800"/>
              </a:spcAft>
            </a:pPr>
            <a:r>
              <a:rPr lang="en-US" sz="4000" dirty="0" smtClean="0">
                <a:solidFill>
                  <a:schemeClr val="bg1"/>
                </a:solidFill>
                <a:cs typeface="Arial" panose="020B0604020202020204" pitchFamily="34" charset="0"/>
              </a:rPr>
              <a:t>Director of Community Education</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4000" dirty="0" smtClean="0">
                <a:solidFill>
                  <a:schemeClr val="bg1"/>
                </a:solidFill>
                <a:cs typeface="Arial" panose="020B0604020202020204" pitchFamily="34" charset="0"/>
              </a:rPr>
              <a:t>kathleen.zummo@snch.org</a:t>
            </a:r>
            <a:r>
              <a:rPr lang="en-US" sz="4000" dirty="0">
                <a:solidFill>
                  <a:schemeClr val="bg1"/>
                </a:solidFill>
                <a:cs typeface="Arial" panose="020B0604020202020204" pitchFamily="34" charset="0"/>
              </a:rPr>
              <a:t/>
            </a:r>
            <a:br>
              <a:rPr lang="en-US" sz="4000" dirty="0">
                <a:solidFill>
                  <a:schemeClr val="bg1"/>
                </a:solidFill>
                <a:cs typeface="Arial" panose="020B0604020202020204" pitchFamily="34" charset="0"/>
              </a:rPr>
            </a:br>
            <a:r>
              <a:rPr lang="en-US" sz="4000" dirty="0">
                <a:solidFill>
                  <a:schemeClr val="bg1"/>
                </a:solidFill>
                <a:cs typeface="Arial" panose="020B0604020202020204" pitchFamily="34" charset="0"/>
              </a:rPr>
              <a:t>(516) 377-5333</a:t>
            </a:r>
          </a:p>
        </p:txBody>
      </p:sp>
      <p:sp>
        <p:nvSpPr>
          <p:cNvPr id="9" name="Content Placeholder 2"/>
          <p:cNvSpPr txBox="1">
            <a:spLocks/>
          </p:cNvSpPr>
          <p:nvPr/>
        </p:nvSpPr>
        <p:spPr>
          <a:xfrm>
            <a:off x="871631" y="575108"/>
            <a:ext cx="11266581" cy="1226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smtClean="0">
                <a:solidFill>
                  <a:schemeClr val="bg1"/>
                </a:solidFill>
              </a:rPr>
              <a:t>South Nassau Communities Hospital</a:t>
            </a:r>
            <a:endParaRPr lang="en-US" sz="5400" dirty="0">
              <a:solidFill>
                <a:schemeClr val="bg1"/>
              </a:solidFill>
            </a:endParaRPr>
          </a:p>
        </p:txBody>
      </p:sp>
      <p:sp>
        <p:nvSpPr>
          <p:cNvPr id="10" name="Rectangle 9"/>
          <p:cNvSpPr/>
          <p:nvPr/>
        </p:nvSpPr>
        <p:spPr>
          <a:xfrm>
            <a:off x="6061942" y="4034721"/>
            <a:ext cx="5404477" cy="1657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457" y="4102481"/>
            <a:ext cx="5066715" cy="1563442"/>
          </a:xfrm>
          <a:prstGeom prst="rect">
            <a:avLst/>
          </a:prstGeom>
        </p:spPr>
      </p:pic>
    </p:spTree>
    <p:extLst>
      <p:ext uri="{BB962C8B-B14F-4D97-AF65-F5344CB8AC3E}">
        <p14:creationId xmlns:p14="http://schemas.microsoft.com/office/powerpoint/2010/main" val="2948839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0819" y="1778948"/>
            <a:ext cx="10618881" cy="3462486"/>
          </a:xfrm>
          <a:prstGeom prst="rect">
            <a:avLst/>
          </a:prstGeom>
          <a:noFill/>
        </p:spPr>
        <p:txBody>
          <a:bodyPr wrap="square" rtlCol="0">
            <a:spAutoFit/>
          </a:bodyPr>
          <a:lstStyle/>
          <a:p>
            <a:pPr algn="ctr">
              <a:lnSpc>
                <a:spcPct val="150000"/>
              </a:lnSpc>
            </a:pPr>
            <a:r>
              <a:rPr lang="en-US" sz="5400" b="1" dirty="0" smtClean="0">
                <a:solidFill>
                  <a:schemeClr val="bg1"/>
                </a:solidFill>
              </a:rPr>
              <a:t>Thursday, </a:t>
            </a:r>
            <a:r>
              <a:rPr lang="en-US" sz="5400" b="1" dirty="0">
                <a:solidFill>
                  <a:schemeClr val="bg1"/>
                </a:solidFill>
              </a:rPr>
              <a:t>December </a:t>
            </a:r>
            <a:r>
              <a:rPr lang="en-US" sz="5400" b="1" dirty="0" smtClean="0">
                <a:solidFill>
                  <a:schemeClr val="bg1"/>
                </a:solidFill>
              </a:rPr>
              <a:t>12</a:t>
            </a:r>
          </a:p>
          <a:p>
            <a:pPr algn="ctr"/>
            <a:endParaRPr lang="en-US" sz="3600" dirty="0" smtClean="0">
              <a:solidFill>
                <a:schemeClr val="bg1"/>
              </a:solidFill>
            </a:endParaRPr>
          </a:p>
          <a:p>
            <a:pPr algn="ctr"/>
            <a:r>
              <a:rPr lang="en-US" sz="4800" dirty="0" smtClean="0">
                <a:solidFill>
                  <a:schemeClr val="bg1"/>
                </a:solidFill>
              </a:rPr>
              <a:t>Don’t forget to register here:</a:t>
            </a:r>
            <a:endParaRPr lang="en-US" sz="4800" dirty="0">
              <a:solidFill>
                <a:schemeClr val="bg1"/>
              </a:solidFill>
            </a:endParaRPr>
          </a:p>
          <a:p>
            <a:pPr algn="ctr"/>
            <a:r>
              <a:rPr lang="en-US" sz="5400" dirty="0" smtClean="0">
                <a:solidFill>
                  <a:srgbClr val="FFFF00"/>
                </a:solidFill>
              </a:rPr>
              <a:t>LIHealthCollab.eventbrite.com</a:t>
            </a:r>
            <a:r>
              <a:rPr lang="en-US" sz="4800" dirty="0" smtClean="0">
                <a:solidFill>
                  <a:schemeClr val="bg1"/>
                </a:solidFill>
              </a:rPr>
              <a:t> </a:t>
            </a:r>
          </a:p>
        </p:txBody>
      </p:sp>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6000" dirty="0" smtClean="0">
                <a:solidFill>
                  <a:schemeClr val="bg1"/>
                </a:solidFill>
              </a:rPr>
              <a:t>Final 2019 Meeting Date</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197290" y="3220873"/>
            <a:ext cx="8065826" cy="136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55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6000" dirty="0">
                <a:solidFill>
                  <a:schemeClr val="bg1"/>
                </a:solidFill>
              </a:rPr>
              <a:t>Adjournment</a:t>
            </a:r>
            <a:endParaRPr lang="en-US" sz="6000" dirty="0" smtClean="0">
              <a:solidFill>
                <a:schemeClr val="bg1"/>
              </a:solidFill>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0820" y="1329525"/>
            <a:ext cx="10515600" cy="707886"/>
          </a:xfrm>
          <a:prstGeom prst="rect">
            <a:avLst/>
          </a:prstGeom>
          <a:noFill/>
        </p:spPr>
        <p:txBody>
          <a:bodyPr wrap="square" rtlCol="0">
            <a:spAutoFit/>
          </a:bodyPr>
          <a:lstStyle/>
          <a:p>
            <a:endParaRPr lang="en-US" sz="40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950819" y="1822118"/>
            <a:ext cx="10618881" cy="2693045"/>
          </a:xfrm>
          <a:prstGeom prst="rect">
            <a:avLst/>
          </a:prstGeom>
          <a:noFill/>
        </p:spPr>
        <p:txBody>
          <a:bodyPr wrap="square" rtlCol="0">
            <a:spAutoFit/>
          </a:bodyPr>
          <a:lstStyle/>
          <a:p>
            <a:pPr algn="ctr">
              <a:lnSpc>
                <a:spcPct val="150000"/>
              </a:lnSpc>
            </a:pPr>
            <a:r>
              <a:rPr lang="en-US" sz="5400" dirty="0">
                <a:solidFill>
                  <a:srgbClr val="FFFF00"/>
                </a:solidFill>
              </a:rPr>
              <a:t>www.lihealthcollab.org</a:t>
            </a:r>
            <a:endParaRPr lang="en-US" sz="5400" dirty="0" smtClean="0">
              <a:solidFill>
                <a:srgbClr val="FFFF00"/>
              </a:solidFill>
            </a:endParaRPr>
          </a:p>
          <a:p>
            <a:pPr algn="ctr"/>
            <a:r>
              <a:rPr lang="en-US" sz="4400" dirty="0" smtClean="0">
                <a:solidFill>
                  <a:schemeClr val="bg1"/>
                </a:solidFill>
              </a:rPr>
              <a:t>(631) 257-6957</a:t>
            </a:r>
            <a:br>
              <a:rPr lang="en-US" sz="4400" dirty="0" smtClean="0">
                <a:solidFill>
                  <a:schemeClr val="bg1"/>
                </a:solidFill>
              </a:rPr>
            </a:br>
            <a:r>
              <a:rPr lang="en-US" sz="4400" dirty="0" smtClean="0">
                <a:solidFill>
                  <a:schemeClr val="bg1"/>
                </a:solidFill>
              </a:rPr>
              <a:t>info@lihealthcollab.org</a:t>
            </a:r>
            <a:endParaRPr lang="en-US" sz="4400" dirty="0">
              <a:solidFill>
                <a:schemeClr val="bg1"/>
              </a:solidFill>
            </a:endParaRPr>
          </a:p>
        </p:txBody>
      </p:sp>
    </p:spTree>
    <p:extLst>
      <p:ext uri="{BB962C8B-B14F-4D97-AF65-F5344CB8AC3E}">
        <p14:creationId xmlns:p14="http://schemas.microsoft.com/office/powerpoint/2010/main" val="20331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4867" y="914400"/>
            <a:ext cx="7111219" cy="4558354"/>
          </a:xfrm>
        </p:spPr>
        <p:txBody>
          <a:bodyPr/>
          <a:lstStyle/>
          <a:p>
            <a:pPr algn="ctr"/>
            <a:r>
              <a:rPr lang="en-US" sz="3600" dirty="0"/>
              <a:t>Occupational &amp; Environmental Medicine of Long Island</a:t>
            </a:r>
            <a:br>
              <a:rPr lang="en-US" sz="3600" dirty="0"/>
            </a:br>
            <a:r>
              <a:rPr lang="en-US" sz="3600" dirty="0"/>
              <a:t>(OEMLI)</a:t>
            </a:r>
            <a:br>
              <a:rPr lang="en-US" sz="3600" dirty="0"/>
            </a:br>
            <a:r>
              <a:rPr lang="en-US" sz="3600" dirty="0"/>
              <a:t/>
            </a:r>
            <a:br>
              <a:rPr lang="en-US" sz="3600" dirty="0"/>
            </a:br>
            <a:r>
              <a:rPr lang="en-US" sz="2000" dirty="0"/>
              <a:t>Jacqueline </a:t>
            </a:r>
            <a:r>
              <a:rPr lang="en-US" sz="2000" dirty="0"/>
              <a:t>M. Moline, MD, MSc</a:t>
            </a:r>
            <a:r>
              <a:rPr lang="en-US" sz="1600" dirty="0"/>
              <a:t/>
            </a:r>
            <a:br>
              <a:rPr lang="en-US" sz="1600" dirty="0"/>
            </a:br>
            <a:r>
              <a:rPr lang="en-US" sz="1600" dirty="0"/>
              <a:t>Professor and Chair</a:t>
            </a:r>
            <a:br>
              <a:rPr lang="en-US" sz="1600" dirty="0"/>
            </a:br>
            <a:r>
              <a:rPr lang="en-US" sz="1600" dirty="0"/>
              <a:t>Occupational Medicine, Epidemiology and Prevention</a:t>
            </a:r>
            <a:br>
              <a:rPr lang="en-US" sz="1600" dirty="0"/>
            </a:br>
            <a:r>
              <a:rPr lang="en-US" sz="1600" dirty="0"/>
              <a:t>Zucker School of Medicine at Hofstra/Northwell</a:t>
            </a:r>
            <a:br>
              <a:rPr lang="en-US" sz="1600" dirty="0"/>
            </a:br>
            <a:r>
              <a:rPr lang="en-US" sz="1600" dirty="0"/>
              <a:t>Occupational and Environmental Medicine of Long Island</a:t>
            </a:r>
            <a:br>
              <a:rPr lang="en-US" sz="1600" dirty="0"/>
            </a:br>
            <a:r>
              <a:rPr lang="en-US" sz="1600" dirty="0"/>
              <a:t>Northwell WTC Clinical Center</a:t>
            </a:r>
            <a:br>
              <a:rPr lang="en-US" sz="1600" dirty="0"/>
            </a:br>
            <a:r>
              <a:rPr lang="en-US" b="0" dirty="0" smtClean="0"/>
              <a:t/>
            </a:r>
            <a:br>
              <a:rPr lang="en-US" b="0" dirty="0" smtClean="0"/>
            </a:br>
            <a:endParaRPr lang="en-US" sz="2200" i="1" dirty="0"/>
          </a:p>
        </p:txBody>
      </p:sp>
      <p:sp>
        <p:nvSpPr>
          <p:cNvPr id="4" name="Slide Number Placeholder 3"/>
          <p:cNvSpPr>
            <a:spLocks noGrp="1"/>
          </p:cNvSpPr>
          <p:nvPr>
            <p:ph type="sldNum" sz="quarter" idx="11"/>
          </p:nvPr>
        </p:nvSpPr>
        <p:spPr/>
        <p:txBody>
          <a:bodyPr/>
          <a:lstStyle/>
          <a:p>
            <a:fld id="{5E8BC936-0928-C346-B13E-04BD58031644}" type="slidenum">
              <a:rPr lang="en-US" smtClean="0"/>
              <a:pPr/>
              <a:t>17</a:t>
            </a:fld>
            <a:endParaRPr lang="en-US" dirty="0"/>
          </a:p>
        </p:txBody>
      </p:sp>
    </p:spTree>
    <p:extLst>
      <p:ext uri="{BB962C8B-B14F-4D97-AF65-F5344CB8AC3E}">
        <p14:creationId xmlns:p14="http://schemas.microsoft.com/office/powerpoint/2010/main" val="3811401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199" y="295015"/>
            <a:ext cx="8229600" cy="796925"/>
          </a:xfrm>
        </p:spPr>
        <p:txBody>
          <a:bodyPr/>
          <a:lstStyle/>
          <a:p>
            <a:r>
              <a:rPr lang="en-US" dirty="0" smtClean="0"/>
              <a:t>OEMLI</a:t>
            </a:r>
            <a:endParaRPr lang="en-US" dirty="0"/>
          </a:p>
        </p:txBody>
      </p:sp>
      <p:graphicFrame>
        <p:nvGraphicFramePr>
          <p:cNvPr id="6" name="Content Placeholder 5"/>
          <p:cNvGraphicFramePr>
            <a:graphicFrameLocks noGrp="1"/>
          </p:cNvGraphicFramePr>
          <p:nvPr>
            <p:ph sz="quarter" idx="12"/>
            <p:extLst/>
          </p:nvPr>
        </p:nvGraphicFramePr>
        <p:xfrm>
          <a:off x="1981200" y="1392073"/>
          <a:ext cx="8229600" cy="4313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4"/>
          </p:nvPr>
        </p:nvSpPr>
        <p:spPr/>
        <p:txBody>
          <a:bodyPr/>
          <a:lstStyle/>
          <a:p>
            <a:fld id="{5E8BC936-0928-C346-B13E-04BD58031644}" type="slidenum">
              <a:rPr lang="en-US" smtClean="0"/>
              <a:pPr/>
              <a:t>18</a:t>
            </a:fld>
            <a:endParaRPr lang="en-US" dirty="0"/>
          </a:p>
        </p:txBody>
      </p:sp>
    </p:spTree>
    <p:extLst>
      <p:ext uri="{BB962C8B-B14F-4D97-AF65-F5344CB8AC3E}">
        <p14:creationId xmlns:p14="http://schemas.microsoft.com/office/powerpoint/2010/main" val="1667843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05618" y="413815"/>
            <a:ext cx="8229600" cy="796925"/>
          </a:xfrm>
        </p:spPr>
        <p:txBody>
          <a:bodyPr/>
          <a:lstStyle/>
          <a:p>
            <a:r>
              <a:rPr lang="en-US" b="1" dirty="0" smtClean="0"/>
              <a:t>Initiatives:</a:t>
            </a:r>
            <a:endParaRPr lang="en-US" b="1" dirty="0"/>
          </a:p>
        </p:txBody>
      </p:sp>
      <p:graphicFrame>
        <p:nvGraphicFramePr>
          <p:cNvPr id="8" name="Content Placeholder 7"/>
          <p:cNvGraphicFramePr>
            <a:graphicFrameLocks noGrp="1"/>
          </p:cNvGraphicFramePr>
          <p:nvPr>
            <p:ph sz="quarter" idx="12"/>
            <p:extLst/>
          </p:nvPr>
        </p:nvGraphicFramePr>
        <p:xfrm>
          <a:off x="1981199" y="1288870"/>
          <a:ext cx="8229600" cy="421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4"/>
          </p:nvPr>
        </p:nvSpPr>
        <p:spPr/>
        <p:txBody>
          <a:bodyPr/>
          <a:lstStyle/>
          <a:p>
            <a:fld id="{5E8BC936-0928-C346-B13E-04BD58031644}" type="slidenum">
              <a:rPr lang="en-US" smtClean="0"/>
              <a:pPr/>
              <a:t>19</a:t>
            </a:fld>
            <a:endParaRPr lang="en-US" dirty="0"/>
          </a:p>
        </p:txBody>
      </p:sp>
    </p:spTree>
    <p:extLst>
      <p:ext uri="{BB962C8B-B14F-4D97-AF65-F5344CB8AC3E}">
        <p14:creationId xmlns:p14="http://schemas.microsoft.com/office/powerpoint/2010/main" val="26966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1015663"/>
          </a:xfrm>
          <a:prstGeom prst="rect">
            <a:avLst/>
          </a:prstGeom>
          <a:noFill/>
        </p:spPr>
        <p:txBody>
          <a:bodyPr wrap="square" rtlCol="0">
            <a:spAutoFit/>
          </a:bodyPr>
          <a:lstStyle/>
          <a:p>
            <a:r>
              <a:rPr lang="en-US" sz="6000" dirty="0" smtClean="0">
                <a:solidFill>
                  <a:schemeClr val="bg1"/>
                </a:solidFill>
              </a:rPr>
              <a:t>Welcome &amp; Introductions</a:t>
            </a:r>
            <a:endParaRPr lang="en-US" sz="6000" dirty="0"/>
          </a:p>
        </p:txBody>
      </p:sp>
      <p:sp>
        <p:nvSpPr>
          <p:cNvPr id="7" name="Subtitle 2"/>
          <p:cNvSpPr txBox="1">
            <a:spLocks/>
          </p:cNvSpPr>
          <p:nvPr/>
        </p:nvSpPr>
        <p:spPr>
          <a:xfrm>
            <a:off x="950819" y="1556468"/>
            <a:ext cx="10515600"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4000" dirty="0" smtClean="0">
                <a:solidFill>
                  <a:schemeClr val="bg1"/>
                </a:solidFill>
              </a:rPr>
              <a:t>Your name</a:t>
            </a:r>
          </a:p>
          <a:p>
            <a:pPr marL="457200" indent="-457200" algn="l">
              <a:lnSpc>
                <a:spcPct val="100000"/>
              </a:lnSpc>
              <a:buFont typeface="Arial" panose="020B0604020202020204" pitchFamily="34" charset="0"/>
              <a:buChar char="•"/>
            </a:pPr>
            <a:r>
              <a:rPr lang="en-US" sz="4000" dirty="0" smtClean="0">
                <a:solidFill>
                  <a:schemeClr val="bg1"/>
                </a:solidFill>
              </a:rPr>
              <a:t>Your organization</a:t>
            </a:r>
          </a:p>
          <a:p>
            <a:pPr marL="457200" indent="-457200" algn="l">
              <a:lnSpc>
                <a:spcPct val="100000"/>
              </a:lnSpc>
              <a:buFont typeface="Arial" panose="020B0604020202020204" pitchFamily="34" charset="0"/>
              <a:buChar char="•"/>
            </a:pPr>
            <a:r>
              <a:rPr lang="en-US" sz="4000" dirty="0" smtClean="0">
                <a:solidFill>
                  <a:schemeClr val="bg1"/>
                </a:solidFill>
              </a:rPr>
              <a:t>Your mission</a:t>
            </a:r>
          </a:p>
          <a:p>
            <a:pPr marL="457200" indent="-457200" algn="l">
              <a:lnSpc>
                <a:spcPct val="100000"/>
              </a:lnSpc>
              <a:buFont typeface="Arial" panose="020B0604020202020204" pitchFamily="34" charset="0"/>
              <a:buChar char="•"/>
            </a:pPr>
            <a:r>
              <a:rPr lang="en-US" sz="4000" dirty="0" smtClean="0">
                <a:solidFill>
                  <a:schemeClr val="bg1"/>
                </a:solidFill>
              </a:rPr>
              <a:t>Your connection to population health</a:t>
            </a:r>
            <a:endParaRPr lang="en-US" sz="4000" dirty="0">
              <a:solidFill>
                <a:schemeClr val="bg1"/>
              </a:solidFill>
            </a:endParaRPr>
          </a:p>
        </p:txBody>
      </p:sp>
    </p:spTree>
    <p:extLst>
      <p:ext uri="{BB962C8B-B14F-4D97-AF65-F5344CB8AC3E}">
        <p14:creationId xmlns:p14="http://schemas.microsoft.com/office/powerpoint/2010/main" val="213312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199" y="380412"/>
            <a:ext cx="8229600" cy="796925"/>
          </a:xfrm>
        </p:spPr>
        <p:txBody>
          <a:bodyPr/>
          <a:lstStyle/>
          <a:p>
            <a:pPr algn="ctr"/>
            <a:r>
              <a:rPr lang="en-US" dirty="0" smtClean="0"/>
              <a:t>Keeping Workers Healthy</a:t>
            </a:r>
            <a:endParaRPr lang="en-US" dirty="0"/>
          </a:p>
        </p:txBody>
      </p:sp>
      <p:graphicFrame>
        <p:nvGraphicFramePr>
          <p:cNvPr id="6" name="Content Placeholder 5"/>
          <p:cNvGraphicFramePr>
            <a:graphicFrameLocks noGrp="1"/>
          </p:cNvGraphicFramePr>
          <p:nvPr>
            <p:ph sz="quarter" idx="12"/>
            <p:extLst/>
          </p:nvPr>
        </p:nvGraphicFramePr>
        <p:xfrm>
          <a:off x="1981200" y="1576251"/>
          <a:ext cx="8229600" cy="412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4"/>
          </p:nvPr>
        </p:nvSpPr>
        <p:spPr/>
        <p:txBody>
          <a:bodyPr/>
          <a:lstStyle/>
          <a:p>
            <a:fld id="{5E8BC936-0928-C346-B13E-04BD58031644}" type="slidenum">
              <a:rPr lang="en-US" smtClean="0"/>
              <a:pPr/>
              <a:t>20</a:t>
            </a:fld>
            <a:endParaRPr lang="en-US" dirty="0"/>
          </a:p>
        </p:txBody>
      </p:sp>
    </p:spTree>
    <p:extLst>
      <p:ext uri="{BB962C8B-B14F-4D97-AF65-F5344CB8AC3E}">
        <p14:creationId xmlns:p14="http://schemas.microsoft.com/office/powerpoint/2010/main" val="291266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81199" y="415246"/>
            <a:ext cx="8229600" cy="796925"/>
          </a:xfrm>
        </p:spPr>
        <p:txBody>
          <a:bodyPr/>
          <a:lstStyle/>
          <a:p>
            <a:pPr algn="ctr"/>
            <a:r>
              <a:rPr lang="en-US" dirty="0" smtClean="0">
                <a:solidFill>
                  <a:schemeClr val="tx1">
                    <a:lumMod val="75000"/>
                  </a:schemeClr>
                </a:solidFill>
              </a:rPr>
              <a:t>How Do We Do It?</a:t>
            </a:r>
            <a:endParaRPr lang="en-US" dirty="0">
              <a:solidFill>
                <a:schemeClr val="tx1">
                  <a:lumMod val="75000"/>
                </a:schemeClr>
              </a:solidFill>
            </a:endParaRPr>
          </a:p>
        </p:txBody>
      </p:sp>
      <p:graphicFrame>
        <p:nvGraphicFramePr>
          <p:cNvPr id="7" name="Content Placeholder 6"/>
          <p:cNvGraphicFramePr>
            <a:graphicFrameLocks noGrp="1"/>
          </p:cNvGraphicFramePr>
          <p:nvPr>
            <p:ph sz="quarter" idx="12"/>
            <p:extLst/>
          </p:nvPr>
        </p:nvGraphicFramePr>
        <p:xfrm>
          <a:off x="1981200" y="1323975"/>
          <a:ext cx="8229600"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4"/>
          </p:nvPr>
        </p:nvSpPr>
        <p:spPr/>
        <p:txBody>
          <a:bodyPr/>
          <a:lstStyle/>
          <a:p>
            <a:fld id="{5E8BC936-0928-C346-B13E-04BD58031644}" type="slidenum">
              <a:rPr lang="en-US" smtClean="0"/>
              <a:pPr/>
              <a:t>21</a:t>
            </a:fld>
            <a:endParaRPr lang="en-US" dirty="0"/>
          </a:p>
        </p:txBody>
      </p:sp>
    </p:spTree>
    <p:extLst>
      <p:ext uri="{BB962C8B-B14F-4D97-AF65-F5344CB8AC3E}">
        <p14:creationId xmlns:p14="http://schemas.microsoft.com/office/powerpoint/2010/main" val="1780036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982788" y="484915"/>
            <a:ext cx="8229600" cy="796925"/>
          </a:xfrm>
        </p:spPr>
        <p:txBody>
          <a:bodyPr/>
          <a:lstStyle/>
          <a:p>
            <a:r>
              <a:rPr lang="en-US" dirty="0" smtClean="0">
                <a:solidFill>
                  <a:schemeClr val="tx1">
                    <a:lumMod val="75000"/>
                  </a:schemeClr>
                </a:solidFill>
              </a:rPr>
              <a:t>How Do We Do It?</a:t>
            </a:r>
            <a:endParaRPr lang="en-US" dirty="0">
              <a:solidFill>
                <a:schemeClr val="tx1">
                  <a:lumMod val="75000"/>
                </a:schemeClr>
              </a:solidFill>
            </a:endParaRPr>
          </a:p>
        </p:txBody>
      </p:sp>
      <p:graphicFrame>
        <p:nvGraphicFramePr>
          <p:cNvPr id="10" name="Content Placeholder 9"/>
          <p:cNvGraphicFramePr>
            <a:graphicFrameLocks noGrp="1"/>
          </p:cNvGraphicFramePr>
          <p:nvPr>
            <p:ph sz="quarter" idx="12"/>
            <p:extLst/>
          </p:nvPr>
        </p:nvGraphicFramePr>
        <p:xfrm>
          <a:off x="1981200" y="1281840"/>
          <a:ext cx="8229600" cy="4423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4"/>
          </p:nvPr>
        </p:nvSpPr>
        <p:spPr/>
        <p:txBody>
          <a:bodyPr/>
          <a:lstStyle/>
          <a:p>
            <a:fld id="{5E8BC936-0928-C346-B13E-04BD58031644}" type="slidenum">
              <a:rPr lang="en-US" smtClean="0"/>
              <a:pPr/>
              <a:t>22</a:t>
            </a:fld>
            <a:endParaRPr lang="en-US" dirty="0"/>
          </a:p>
        </p:txBody>
      </p:sp>
    </p:spTree>
    <p:extLst>
      <p:ext uri="{BB962C8B-B14F-4D97-AF65-F5344CB8AC3E}">
        <p14:creationId xmlns:p14="http://schemas.microsoft.com/office/powerpoint/2010/main" val="3393345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1863" y="151263"/>
            <a:ext cx="8229600" cy="795528"/>
          </a:xfrm>
        </p:spPr>
        <p:txBody>
          <a:bodyPr/>
          <a:lstStyle/>
          <a:p>
            <a:r>
              <a:rPr lang="en-US" sz="4000" dirty="0"/>
              <a:t>Scope:</a:t>
            </a:r>
            <a:endParaRPr lang="en-US" sz="4000" dirty="0"/>
          </a:p>
        </p:txBody>
      </p:sp>
      <p:graphicFrame>
        <p:nvGraphicFramePr>
          <p:cNvPr id="6" name="Content Placeholder 5"/>
          <p:cNvGraphicFramePr>
            <a:graphicFrameLocks noGrp="1"/>
          </p:cNvGraphicFramePr>
          <p:nvPr>
            <p:ph idx="1"/>
            <p:extLst/>
          </p:nvPr>
        </p:nvGraphicFramePr>
        <p:xfrm>
          <a:off x="1611087" y="862150"/>
          <a:ext cx="8987245" cy="5199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1"/>
          </p:nvPr>
        </p:nvSpPr>
        <p:spPr/>
        <p:txBody>
          <a:bodyPr/>
          <a:lstStyle/>
          <a:p>
            <a:fld id="{5E8BC936-0928-C346-B13E-04BD58031644}" type="slidenum">
              <a:rPr lang="en-US" smtClean="0"/>
              <a:pPr/>
              <a:t>23</a:t>
            </a:fld>
            <a:endParaRPr lang="en-US" dirty="0"/>
          </a:p>
        </p:txBody>
      </p:sp>
    </p:spTree>
    <p:extLst>
      <p:ext uri="{BB962C8B-B14F-4D97-AF65-F5344CB8AC3E}">
        <p14:creationId xmlns:p14="http://schemas.microsoft.com/office/powerpoint/2010/main" val="150817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2">
                    <a:lumMod val="75000"/>
                  </a:schemeClr>
                </a:solidFill>
              </a:rPr>
              <a:t>Locations:</a:t>
            </a:r>
            <a:endParaRPr lang="en-US" sz="4800" dirty="0">
              <a:solidFill>
                <a:schemeClr val="accent2">
                  <a:lumMod val="75000"/>
                </a:schemeClr>
              </a:solidFill>
            </a:endParaRPr>
          </a:p>
        </p:txBody>
      </p:sp>
      <p:sp>
        <p:nvSpPr>
          <p:cNvPr id="4" name="Slide Number Placeholder 3"/>
          <p:cNvSpPr>
            <a:spLocks noGrp="1"/>
          </p:cNvSpPr>
          <p:nvPr>
            <p:ph type="sldNum" sz="quarter" idx="13"/>
          </p:nvPr>
        </p:nvSpPr>
        <p:spPr/>
        <p:txBody>
          <a:bodyPr/>
          <a:lstStyle/>
          <a:p>
            <a:fld id="{5E8BC936-0928-C346-B13E-04BD58031644}" type="slidenum">
              <a:rPr lang="en-US" smtClean="0"/>
              <a:pPr/>
              <a:t>24</a:t>
            </a:fld>
            <a:endParaRPr lang="en-US" dirty="0"/>
          </a:p>
        </p:txBody>
      </p:sp>
      <p:graphicFrame>
        <p:nvGraphicFramePr>
          <p:cNvPr id="7" name="Content Placeholder 6"/>
          <p:cNvGraphicFramePr>
            <a:graphicFrameLocks noGrp="1"/>
          </p:cNvGraphicFramePr>
          <p:nvPr>
            <p:ph sz="quarter" idx="14"/>
            <p:extLst/>
          </p:nvPr>
        </p:nvGraphicFramePr>
        <p:xfrm>
          <a:off x="1981200" y="1371600"/>
          <a:ext cx="4088674" cy="4288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quarter" idx="15"/>
            <p:extLst/>
          </p:nvPr>
        </p:nvGraphicFramePr>
        <p:xfrm>
          <a:off x="6231621" y="1371600"/>
          <a:ext cx="3977640" cy="4288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8119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981199" y="395289"/>
            <a:ext cx="8229600" cy="796925"/>
          </a:xfrm>
        </p:spPr>
        <p:txBody>
          <a:bodyPr/>
          <a:lstStyle/>
          <a:p>
            <a:r>
              <a:rPr lang="en-US" dirty="0" smtClean="0"/>
              <a:t>OEMLI Information</a:t>
            </a:r>
            <a:endParaRPr lang="en-US" dirty="0"/>
          </a:p>
        </p:txBody>
      </p:sp>
      <p:graphicFrame>
        <p:nvGraphicFramePr>
          <p:cNvPr id="9" name="Content Placeholder 8"/>
          <p:cNvGraphicFramePr>
            <a:graphicFrameLocks noGrp="1"/>
          </p:cNvGraphicFramePr>
          <p:nvPr>
            <p:ph sz="quarter" idx="12"/>
            <p:extLst/>
          </p:nvPr>
        </p:nvGraphicFramePr>
        <p:xfrm>
          <a:off x="1981200" y="1358901"/>
          <a:ext cx="8229600" cy="434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4"/>
          </p:nvPr>
        </p:nvSpPr>
        <p:spPr/>
        <p:txBody>
          <a:bodyPr/>
          <a:lstStyle/>
          <a:p>
            <a:fld id="{5E8BC936-0928-C346-B13E-04BD58031644}" type="slidenum">
              <a:rPr lang="en-US" smtClean="0"/>
              <a:pPr/>
              <a:t>25</a:t>
            </a:fld>
            <a:endParaRPr lang="en-US" dirty="0"/>
          </a:p>
        </p:txBody>
      </p:sp>
    </p:spTree>
    <p:extLst>
      <p:ext uri="{BB962C8B-B14F-4D97-AF65-F5344CB8AC3E}">
        <p14:creationId xmlns:p14="http://schemas.microsoft.com/office/powerpoint/2010/main" val="431614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fld id="{5E8BC936-0928-C346-B13E-04BD58031644}" type="slidenum">
              <a:rPr lang="en-US" smtClean="0"/>
              <a:pPr/>
              <a:t>26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1" y="1573688"/>
            <a:ext cx="4927599" cy="3720614"/>
          </a:xfrm>
          <a:prstGeom prst="rect">
            <a:avLst/>
          </a:prstGeom>
        </p:spPr>
      </p:pic>
    </p:spTree>
    <p:extLst>
      <p:ext uri="{BB962C8B-B14F-4D97-AF65-F5344CB8AC3E}">
        <p14:creationId xmlns:p14="http://schemas.microsoft.com/office/powerpoint/2010/main" val="4116046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8BC936-0928-C346-B13E-04BD58031644}" type="slidenum">
              <a:rPr lang="en-US" smtClean="0"/>
              <a:pPr/>
              <a:t>27</a:t>
            </a:fld>
            <a:endParaRPr lang="en-US" dirty="0"/>
          </a:p>
        </p:txBody>
      </p:sp>
      <p:sp>
        <p:nvSpPr>
          <p:cNvPr id="3" name="Text Placeholder 2"/>
          <p:cNvSpPr>
            <a:spLocks noGrp="1"/>
          </p:cNvSpPr>
          <p:nvPr>
            <p:ph type="body" sz="quarter" idx="12"/>
          </p:nvPr>
        </p:nvSpPr>
        <p:spPr>
          <a:xfrm>
            <a:off x="3297782" y="1625736"/>
            <a:ext cx="5392737" cy="4317928"/>
          </a:xfrm>
        </p:spPr>
        <p:txBody>
          <a:bodyPr/>
          <a:lstStyle/>
          <a:p>
            <a:pPr algn="ctr"/>
            <a:endParaRPr lang="en-US" dirty="0" smtClean="0"/>
          </a:p>
          <a:p>
            <a:pPr algn="ctr"/>
            <a:endParaRPr lang="en-US" dirty="0"/>
          </a:p>
          <a:p>
            <a:pPr algn="ctr"/>
            <a:r>
              <a:rPr lang="en-US" dirty="0" smtClean="0"/>
              <a:t>Thank You!</a:t>
            </a:r>
          </a:p>
        </p:txBody>
      </p:sp>
    </p:spTree>
    <p:extLst>
      <p:ext uri="{BB962C8B-B14F-4D97-AF65-F5344CB8AC3E}">
        <p14:creationId xmlns:p14="http://schemas.microsoft.com/office/powerpoint/2010/main" val="198230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0818" y="282389"/>
            <a:ext cx="10515601" cy="1073714"/>
          </a:xfrm>
        </p:spPr>
        <p:txBody>
          <a:bodyPr>
            <a:noAutofit/>
          </a:bodyPr>
          <a:lstStyle/>
          <a:p>
            <a:pPr marL="0" indent="0">
              <a:buNone/>
            </a:pPr>
            <a:r>
              <a:rPr lang="en-US" sz="8000" dirty="0" smtClean="0">
                <a:solidFill>
                  <a:schemeClr val="bg1"/>
                </a:solidFill>
              </a:rPr>
              <a:t>PHIP- </a:t>
            </a:r>
            <a:r>
              <a:rPr lang="en-US" sz="4800" dirty="0">
                <a:solidFill>
                  <a:schemeClr val="bg1"/>
                </a:solidFill>
              </a:rPr>
              <a:t>A Refresher</a:t>
            </a:r>
          </a:p>
          <a:p>
            <a:pPr marL="0" indent="0">
              <a:buNone/>
            </a:pPr>
            <a:endParaRPr lang="en-US" sz="4800" dirty="0" smtClean="0">
              <a:solidFill>
                <a:schemeClr val="bg1"/>
              </a:solidFill>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394447" y="2296442"/>
            <a:ext cx="11403106"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800" dirty="0" smtClean="0">
                <a:solidFill>
                  <a:schemeClr val="bg1"/>
                </a:solidFill>
              </a:rPr>
              <a:t>Long Island’s</a:t>
            </a:r>
            <a:br>
              <a:rPr lang="en-US" sz="4800" dirty="0" smtClean="0">
                <a:solidFill>
                  <a:schemeClr val="bg1"/>
                </a:solidFill>
              </a:rPr>
            </a:br>
            <a:r>
              <a:rPr lang="en-US" sz="6000" u="sng" dirty="0" smtClean="0">
                <a:solidFill>
                  <a:schemeClr val="bg1"/>
                </a:solidFill>
              </a:rPr>
              <a:t>P</a:t>
            </a:r>
            <a:r>
              <a:rPr lang="en-US" sz="6000" dirty="0" smtClean="0">
                <a:solidFill>
                  <a:schemeClr val="bg1"/>
                </a:solidFill>
              </a:rPr>
              <a:t>opulation </a:t>
            </a:r>
            <a:r>
              <a:rPr lang="en-US" sz="6000" u="sng" dirty="0" smtClean="0">
                <a:solidFill>
                  <a:schemeClr val="bg1"/>
                </a:solidFill>
              </a:rPr>
              <a:t>H</a:t>
            </a:r>
            <a:r>
              <a:rPr lang="en-US" sz="6000" dirty="0" smtClean="0">
                <a:solidFill>
                  <a:schemeClr val="bg1"/>
                </a:solidFill>
              </a:rPr>
              <a:t>ealth </a:t>
            </a:r>
          </a:p>
          <a:p>
            <a:pPr>
              <a:lnSpc>
                <a:spcPct val="100000"/>
              </a:lnSpc>
            </a:pPr>
            <a:r>
              <a:rPr lang="en-US" sz="6000" u="sng" dirty="0" smtClean="0">
                <a:solidFill>
                  <a:schemeClr val="bg1"/>
                </a:solidFill>
              </a:rPr>
              <a:t>I</a:t>
            </a:r>
            <a:r>
              <a:rPr lang="en-US" sz="6000" dirty="0" smtClean="0">
                <a:solidFill>
                  <a:schemeClr val="bg1"/>
                </a:solidFill>
              </a:rPr>
              <a:t>mprovement </a:t>
            </a:r>
            <a:r>
              <a:rPr lang="en-US" sz="6000" u="sng" dirty="0" smtClean="0">
                <a:solidFill>
                  <a:schemeClr val="bg1"/>
                </a:solidFill>
              </a:rPr>
              <a:t>P</a:t>
            </a:r>
            <a:r>
              <a:rPr lang="en-US" sz="6000" dirty="0" smtClean="0">
                <a:solidFill>
                  <a:schemeClr val="bg1"/>
                </a:solidFill>
              </a:rPr>
              <a:t>rogram</a:t>
            </a:r>
          </a:p>
          <a:p>
            <a:endParaRPr lang="en-US" sz="4400" dirty="0" smtClean="0">
              <a:solidFill>
                <a:schemeClr val="bg1"/>
              </a:solidFill>
            </a:endParaRPr>
          </a:p>
          <a:p>
            <a:endParaRPr lang="en-US" sz="4400" dirty="0">
              <a:solidFill>
                <a:schemeClr val="bg1"/>
              </a:solidFill>
            </a:endParaRPr>
          </a:p>
        </p:txBody>
      </p:sp>
    </p:spTree>
    <p:extLst>
      <p:ext uri="{BB962C8B-B14F-4D97-AF65-F5344CB8AC3E}">
        <p14:creationId xmlns:p14="http://schemas.microsoft.com/office/powerpoint/2010/main" val="1729235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0818" y="502431"/>
            <a:ext cx="11053751" cy="840023"/>
          </a:xfrm>
        </p:spPr>
        <p:txBody>
          <a:bodyPr>
            <a:noAutofit/>
          </a:bodyPr>
          <a:lstStyle/>
          <a:p>
            <a:pPr marL="0" indent="0">
              <a:buNone/>
            </a:pPr>
            <a:r>
              <a:rPr lang="en-US" sz="6000" dirty="0" smtClean="0">
                <a:solidFill>
                  <a:schemeClr val="bg1"/>
                </a:solidFill>
              </a:rPr>
              <a:t>What is a PHIP?</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363071" y="1543021"/>
            <a:ext cx="11403106"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800" dirty="0">
                <a:solidFill>
                  <a:schemeClr val="bg1"/>
                </a:solidFill>
              </a:rPr>
              <a:t>Region-wide entity coordinating and supporting public health initiatives for all populations</a:t>
            </a:r>
          </a:p>
          <a:p>
            <a:pPr marL="457200" indent="-457200" algn="l">
              <a:lnSpc>
                <a:spcPct val="100000"/>
              </a:lnSpc>
              <a:buFont typeface="Arial" panose="020B0604020202020204" pitchFamily="34" charset="0"/>
              <a:buChar char="•"/>
            </a:pPr>
            <a:r>
              <a:rPr lang="en-US" sz="2800" dirty="0">
                <a:solidFill>
                  <a:schemeClr val="bg1"/>
                </a:solidFill>
              </a:rPr>
              <a:t>Bring diverse partners to the table to tackle stubborn health issues</a:t>
            </a:r>
          </a:p>
          <a:p>
            <a:pPr marL="457200" indent="-457200" algn="l">
              <a:lnSpc>
                <a:spcPct val="100000"/>
              </a:lnSpc>
              <a:buFont typeface="Arial" panose="020B0604020202020204" pitchFamily="34" charset="0"/>
              <a:buChar char="•"/>
            </a:pPr>
            <a:r>
              <a:rPr lang="en-US" sz="2800" dirty="0">
                <a:solidFill>
                  <a:schemeClr val="bg1"/>
                </a:solidFill>
              </a:rPr>
              <a:t>Funded by a NYSDOH grant to service 11 regions in the state</a:t>
            </a:r>
          </a:p>
          <a:p>
            <a:pPr marL="457200" indent="-457200" algn="l">
              <a:lnSpc>
                <a:spcPct val="100000"/>
              </a:lnSpc>
              <a:buFont typeface="Arial" panose="020B0604020202020204" pitchFamily="34" charset="0"/>
              <a:buChar char="•"/>
            </a:pPr>
            <a:r>
              <a:rPr lang="en-US" sz="2800" dirty="0">
                <a:solidFill>
                  <a:schemeClr val="bg1"/>
                </a:solidFill>
              </a:rPr>
              <a:t>Long Island Health Collaborative is contractor for LI region</a:t>
            </a:r>
          </a:p>
          <a:p>
            <a:pPr marL="457200" indent="-457200" algn="l">
              <a:lnSpc>
                <a:spcPct val="100000"/>
              </a:lnSpc>
              <a:buFont typeface="Arial" panose="020B0604020202020204" pitchFamily="34" charset="0"/>
              <a:buChar char="•"/>
            </a:pPr>
            <a:r>
              <a:rPr lang="en-US" sz="2800" dirty="0">
                <a:solidFill>
                  <a:schemeClr val="bg1"/>
                </a:solidFill>
              </a:rPr>
              <a:t>Work guided by the state’s Prevention Agenda (PA)</a:t>
            </a:r>
          </a:p>
          <a:p>
            <a:pPr marL="914400" lvl="1" indent="-457200" algn="l">
              <a:lnSpc>
                <a:spcPct val="100000"/>
              </a:lnSpc>
              <a:buFont typeface="Arial" panose="020B0604020202020204" pitchFamily="34" charset="0"/>
              <a:buChar char="•"/>
            </a:pPr>
            <a:r>
              <a:rPr lang="en-US" sz="2400" dirty="0">
                <a:solidFill>
                  <a:schemeClr val="bg1"/>
                </a:solidFill>
              </a:rPr>
              <a:t>PA’s overarching goal is to improve health – neighborhood by neighborhood – legislative district by legislative district</a:t>
            </a:r>
          </a:p>
          <a:p>
            <a:pPr marL="914400" lvl="1" indent="-457200" algn="l">
              <a:lnSpc>
                <a:spcPct val="100000"/>
              </a:lnSpc>
              <a:buFont typeface="Arial" panose="020B0604020202020204" pitchFamily="34" charset="0"/>
              <a:buChar char="•"/>
            </a:pPr>
            <a:r>
              <a:rPr lang="en-US" sz="2400" dirty="0">
                <a:solidFill>
                  <a:schemeClr val="bg1"/>
                </a:solidFill>
              </a:rPr>
              <a:t>Two priorities chosen via data findings and group’s consensus</a:t>
            </a:r>
          </a:p>
        </p:txBody>
      </p:sp>
    </p:spTree>
    <p:extLst>
      <p:ext uri="{BB962C8B-B14F-4D97-AF65-F5344CB8AC3E}">
        <p14:creationId xmlns:p14="http://schemas.microsoft.com/office/powerpoint/2010/main" val="327389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Autofit/>
          </a:bodyPr>
          <a:lstStyle/>
          <a:p>
            <a:pPr marL="0" indent="0">
              <a:buNone/>
            </a:pPr>
            <a:r>
              <a:rPr lang="en-US" sz="6000" dirty="0">
                <a:solidFill>
                  <a:schemeClr val="bg1"/>
                </a:solidFill>
              </a:rPr>
              <a:t>Our Priorities</a:t>
            </a:r>
            <a:endParaRPr lang="en-US" sz="60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49624" y="1480884"/>
            <a:ext cx="11614605"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2575" indent="-282575" algn="l">
              <a:lnSpc>
                <a:spcPct val="120000"/>
              </a:lnSpc>
              <a:buFont typeface="Arial" panose="020B0604020202020204" pitchFamily="34" charset="0"/>
              <a:buChar char="•"/>
            </a:pPr>
            <a:r>
              <a:rPr lang="en-US" sz="2800" dirty="0" smtClean="0">
                <a:solidFill>
                  <a:schemeClr val="bg1"/>
                </a:solidFill>
              </a:rPr>
              <a:t>Reducing </a:t>
            </a:r>
            <a:r>
              <a:rPr lang="en-US" sz="2800" dirty="0">
                <a:solidFill>
                  <a:schemeClr val="bg1"/>
                </a:solidFill>
              </a:rPr>
              <a:t>incidence of chronic disease</a:t>
            </a:r>
          </a:p>
          <a:p>
            <a:pPr marL="282575" indent="-282575" algn="l">
              <a:lnSpc>
                <a:spcPct val="120000"/>
              </a:lnSpc>
              <a:buFont typeface="Arial" panose="020B0604020202020204" pitchFamily="34" charset="0"/>
              <a:buChar char="•"/>
            </a:pPr>
            <a:r>
              <a:rPr lang="en-US" sz="2800" dirty="0" smtClean="0">
                <a:solidFill>
                  <a:schemeClr val="bg1"/>
                </a:solidFill>
              </a:rPr>
              <a:t>Tackling </a:t>
            </a:r>
            <a:r>
              <a:rPr lang="en-US" sz="2800" dirty="0">
                <a:solidFill>
                  <a:schemeClr val="bg1"/>
                </a:solidFill>
              </a:rPr>
              <a:t>mental health issues and substance use issues</a:t>
            </a:r>
          </a:p>
        </p:txBody>
      </p:sp>
      <p:grpSp>
        <p:nvGrpSpPr>
          <p:cNvPr id="14" name="Group 13"/>
          <p:cNvGrpSpPr/>
          <p:nvPr/>
        </p:nvGrpSpPr>
        <p:grpSpPr>
          <a:xfrm>
            <a:off x="395273" y="2947227"/>
            <a:ext cx="11401455" cy="2312894"/>
            <a:chOff x="521262" y="3254188"/>
            <a:chExt cx="11066451" cy="2312894"/>
          </a:xfrm>
        </p:grpSpPr>
        <p:pic>
          <p:nvPicPr>
            <p:cNvPr id="10" name="Picture 6" descr="https://www.lihealthcollab.org/filesimages/Healthy%20Resources/Live%20Better/CDC%20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62" y="3307976"/>
              <a:ext cx="4993672" cy="2187884"/>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13" name="Pentagon 12"/>
            <p:cNvSpPr/>
            <p:nvPr/>
          </p:nvSpPr>
          <p:spPr>
            <a:xfrm>
              <a:off x="5808863" y="3254188"/>
              <a:ext cx="5778850" cy="2312894"/>
            </a:xfrm>
            <a:prstGeom prst="homePlate">
              <a:avLst/>
            </a:prstGeom>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t>Encouraging Lifestyle Change</a:t>
              </a:r>
            </a:p>
            <a:p>
              <a:endParaRPr lang="en-US" dirty="0" smtClean="0"/>
            </a:p>
            <a:p>
              <a:r>
                <a:rPr lang="en-US" i="1" dirty="0" smtClean="0"/>
                <a:t>Through the promotion of </a:t>
              </a:r>
            </a:p>
            <a:p>
              <a:r>
                <a:rPr lang="en-US" dirty="0"/>
                <a:t>	</a:t>
              </a:r>
              <a:r>
                <a:rPr lang="en-US" sz="2400" dirty="0" smtClean="0"/>
                <a:t>Nutrition and Physical Activity </a:t>
              </a:r>
            </a:p>
            <a:p>
              <a:endParaRPr lang="en-US" dirty="0"/>
            </a:p>
            <a:p>
              <a:r>
                <a:rPr lang="en-US" i="1" dirty="0" smtClean="0"/>
                <a:t>And the education surrounding </a:t>
              </a:r>
            </a:p>
            <a:p>
              <a:r>
                <a:rPr lang="en-US" dirty="0" smtClean="0"/>
                <a:t>	</a:t>
              </a:r>
              <a:r>
                <a:rPr lang="en-US" sz="2400" dirty="0" smtClean="0"/>
                <a:t>Social Determinants of Health**</a:t>
              </a:r>
              <a:endParaRPr lang="en-US" dirty="0"/>
            </a:p>
          </p:txBody>
        </p:sp>
      </p:grpSp>
      <p:sp>
        <p:nvSpPr>
          <p:cNvPr id="15" name="Subtitle 2"/>
          <p:cNvSpPr txBox="1">
            <a:spLocks/>
          </p:cNvSpPr>
          <p:nvPr/>
        </p:nvSpPr>
        <p:spPr>
          <a:xfrm>
            <a:off x="1572776" y="5466283"/>
            <a:ext cx="9046448"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600" b="1" dirty="0" smtClean="0">
                <a:solidFill>
                  <a:schemeClr val="bg1"/>
                </a:solidFill>
              </a:rPr>
              <a:t>One </a:t>
            </a:r>
            <a:r>
              <a:rPr lang="en-US" sz="1600" b="1" dirty="0">
                <a:solidFill>
                  <a:schemeClr val="bg1"/>
                </a:solidFill>
              </a:rPr>
              <a:t>of the greatest challenges </a:t>
            </a:r>
            <a:r>
              <a:rPr lang="en-US" sz="1600" b="1" dirty="0" smtClean="0">
                <a:solidFill>
                  <a:schemeClr val="bg1"/>
                </a:solidFill>
              </a:rPr>
              <a:t>to high-impact </a:t>
            </a:r>
            <a:r>
              <a:rPr lang="en-US" sz="1600" b="1" dirty="0">
                <a:solidFill>
                  <a:schemeClr val="bg1"/>
                </a:solidFill>
              </a:rPr>
              <a:t>interventions is the difficulty in navigating and coordinating fragmented and </a:t>
            </a:r>
            <a:r>
              <a:rPr lang="en-US" sz="1600" b="1" dirty="0" smtClean="0">
                <a:solidFill>
                  <a:schemeClr val="bg1"/>
                </a:solidFill>
              </a:rPr>
              <a:t>complex programs </a:t>
            </a:r>
            <a:r>
              <a:rPr lang="en-US" sz="1600" b="1" dirty="0">
                <a:solidFill>
                  <a:schemeClr val="bg1"/>
                </a:solidFill>
              </a:rPr>
              <a:t>aimed at addressing healthcare needs, food insecurity, housing instability, workforce </a:t>
            </a:r>
            <a:r>
              <a:rPr lang="en-US" sz="1600" b="1" dirty="0" smtClean="0">
                <a:solidFill>
                  <a:schemeClr val="bg1"/>
                </a:solidFill>
              </a:rPr>
              <a:t>supports, transportation </a:t>
            </a:r>
            <a:r>
              <a:rPr lang="en-US" sz="1600" b="1" dirty="0">
                <a:solidFill>
                  <a:schemeClr val="bg1"/>
                </a:solidFill>
              </a:rPr>
              <a:t>reliability, </a:t>
            </a:r>
            <a:r>
              <a:rPr lang="en-US" sz="1600" b="1" dirty="0" smtClean="0">
                <a:solidFill>
                  <a:schemeClr val="bg1"/>
                </a:solidFill>
              </a:rPr>
              <a:t>and more.</a:t>
            </a:r>
            <a:endParaRPr lang="en-US" sz="1600" b="1" dirty="0">
              <a:solidFill>
                <a:schemeClr val="bg1"/>
              </a:solidFill>
            </a:endParaRPr>
          </a:p>
        </p:txBody>
      </p:sp>
      <p:sp>
        <p:nvSpPr>
          <p:cNvPr id="17" name="TextBox 16"/>
          <p:cNvSpPr txBox="1"/>
          <p:nvPr/>
        </p:nvSpPr>
        <p:spPr>
          <a:xfrm>
            <a:off x="1188533" y="5429448"/>
            <a:ext cx="741591" cy="523220"/>
          </a:xfrm>
          <a:prstGeom prst="rect">
            <a:avLst/>
          </a:prstGeom>
          <a:noFill/>
        </p:spPr>
        <p:txBody>
          <a:bodyPr wrap="square" rtlCol="0">
            <a:spAutoFit/>
          </a:bodyPr>
          <a:lstStyle/>
          <a:p>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40339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rmAutofit lnSpcReduction="10000"/>
          </a:bodyPr>
          <a:lstStyle/>
          <a:p>
            <a:pPr marL="0" indent="0">
              <a:buNone/>
            </a:pPr>
            <a:r>
              <a:rPr lang="en-US" sz="6000" dirty="0">
                <a:solidFill>
                  <a:schemeClr val="bg1"/>
                </a:solidFill>
              </a:rPr>
              <a:t>Investment</a:t>
            </a:r>
            <a:r>
              <a:rPr lang="en-US" sz="5400" dirty="0">
                <a:solidFill>
                  <a:schemeClr val="bg1"/>
                </a:solidFill>
                <a:latin typeface="Calvert MT" pitchFamily="2" charset="0"/>
              </a:rPr>
              <a:t> Shows Results </a:t>
            </a:r>
            <a:endParaRPr lang="en-US" sz="54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2" y="1542216"/>
            <a:ext cx="11628052"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600"/>
              </a:spcAft>
              <a:buFont typeface="Arial" panose="020B0604020202020204" pitchFamily="34" charset="0"/>
              <a:buChar char="•"/>
            </a:pPr>
            <a:r>
              <a:rPr lang="en-US" dirty="0">
                <a:solidFill>
                  <a:schemeClr val="bg1"/>
                </a:solidFill>
              </a:rPr>
              <a:t>Annual award $600,000</a:t>
            </a:r>
          </a:p>
          <a:p>
            <a:pPr marL="342900" indent="-342900" algn="l">
              <a:spcBef>
                <a:spcPts val="0"/>
              </a:spcBef>
              <a:spcAft>
                <a:spcPts val="600"/>
              </a:spcAft>
              <a:buFont typeface="Arial" panose="020B0604020202020204" pitchFamily="34" charset="0"/>
              <a:buChar char="•"/>
            </a:pPr>
            <a:r>
              <a:rPr lang="en-US" dirty="0">
                <a:solidFill>
                  <a:schemeClr val="bg1"/>
                </a:solidFill>
              </a:rPr>
              <a:t>LIHC </a:t>
            </a:r>
            <a:r>
              <a:rPr lang="en-US" dirty="0" smtClean="0">
                <a:solidFill>
                  <a:schemeClr val="bg1"/>
                </a:solidFill>
              </a:rPr>
              <a:t>collects and analyzes hyper-local </a:t>
            </a:r>
            <a:r>
              <a:rPr lang="en-US" dirty="0">
                <a:solidFill>
                  <a:schemeClr val="bg1"/>
                </a:solidFill>
              </a:rPr>
              <a:t>data</a:t>
            </a:r>
          </a:p>
          <a:p>
            <a:pPr marL="342900" indent="-342900" algn="l">
              <a:spcBef>
                <a:spcPts val="0"/>
              </a:spcBef>
              <a:spcAft>
                <a:spcPts val="600"/>
              </a:spcAft>
              <a:buFont typeface="Arial" panose="020B0604020202020204" pitchFamily="34" charset="0"/>
              <a:buChar char="•"/>
            </a:pPr>
            <a:r>
              <a:rPr lang="en-US" dirty="0">
                <a:solidFill>
                  <a:schemeClr val="bg1"/>
                </a:solidFill>
              </a:rPr>
              <a:t>Drives health planning and resource allocation for programming</a:t>
            </a:r>
          </a:p>
          <a:p>
            <a:pPr marL="342900" indent="-342900" algn="l">
              <a:spcBef>
                <a:spcPts val="0"/>
              </a:spcBef>
              <a:spcAft>
                <a:spcPts val="600"/>
              </a:spcAft>
              <a:buFont typeface="Arial" panose="020B0604020202020204" pitchFamily="34" charset="0"/>
              <a:buChar char="•"/>
            </a:pPr>
            <a:r>
              <a:rPr lang="en-US" dirty="0">
                <a:solidFill>
                  <a:schemeClr val="bg1"/>
                </a:solidFill>
              </a:rPr>
              <a:t>Informs CHNA counties and hospitals required to conduct</a:t>
            </a:r>
          </a:p>
          <a:p>
            <a:pPr marL="800100" lvl="1" indent="-342900" algn="l">
              <a:spcBef>
                <a:spcPts val="0"/>
              </a:spcBef>
              <a:spcAft>
                <a:spcPts val="600"/>
              </a:spcAft>
              <a:buFont typeface="Arial" panose="020B0604020202020204" pitchFamily="34" charset="0"/>
              <a:buChar char="•"/>
            </a:pPr>
            <a:r>
              <a:rPr lang="en-US" sz="2400" dirty="0">
                <a:solidFill>
                  <a:schemeClr val="bg1"/>
                </a:solidFill>
              </a:rPr>
              <a:t>Service worth about $</a:t>
            </a:r>
            <a:r>
              <a:rPr lang="en-US" sz="2400" dirty="0" smtClean="0">
                <a:solidFill>
                  <a:schemeClr val="bg1"/>
                </a:solidFill>
              </a:rPr>
              <a:t>1.2 </a:t>
            </a:r>
            <a:r>
              <a:rPr lang="en-US" sz="2400" dirty="0">
                <a:solidFill>
                  <a:schemeClr val="bg1"/>
                </a:solidFill>
              </a:rPr>
              <a:t>million in savings to region, leaves more money for other regional health planning needs</a:t>
            </a:r>
          </a:p>
          <a:p>
            <a:pPr marL="342900" indent="-342900" algn="l">
              <a:spcBef>
                <a:spcPts val="0"/>
              </a:spcBef>
              <a:spcAft>
                <a:spcPts val="600"/>
              </a:spcAft>
              <a:buFont typeface="Arial" panose="020B0604020202020204" pitchFamily="34" charset="0"/>
              <a:buChar char="•"/>
            </a:pPr>
            <a:r>
              <a:rPr lang="en-US" dirty="0">
                <a:solidFill>
                  <a:schemeClr val="bg1"/>
                </a:solidFill>
              </a:rPr>
              <a:t>Our data analyses show</a:t>
            </a:r>
          </a:p>
          <a:p>
            <a:pPr marL="800100" lvl="1" indent="-342900" algn="l">
              <a:spcBef>
                <a:spcPts val="0"/>
              </a:spcBef>
              <a:spcAft>
                <a:spcPts val="600"/>
              </a:spcAft>
              <a:buFont typeface="Arial" panose="020B0604020202020204" pitchFamily="34" charset="0"/>
              <a:buChar char="•"/>
            </a:pPr>
            <a:r>
              <a:rPr lang="en-US" sz="2400" dirty="0">
                <a:solidFill>
                  <a:schemeClr val="bg1"/>
                </a:solidFill>
              </a:rPr>
              <a:t>Long Islanders’ consumption of fruit is improving</a:t>
            </a:r>
          </a:p>
          <a:p>
            <a:pPr marL="800100" lvl="1" indent="-342900" algn="l">
              <a:spcBef>
                <a:spcPts val="0"/>
              </a:spcBef>
              <a:spcAft>
                <a:spcPts val="600"/>
              </a:spcAft>
              <a:buFont typeface="Arial" panose="020B0604020202020204" pitchFamily="34" charset="0"/>
              <a:buChar char="•"/>
            </a:pPr>
            <a:r>
              <a:rPr lang="en-US" sz="2400" dirty="0">
                <a:solidFill>
                  <a:schemeClr val="bg1"/>
                </a:solidFill>
              </a:rPr>
              <a:t>Long Islanders’ physical activity levels show slight uptick</a:t>
            </a:r>
          </a:p>
          <a:p>
            <a:pPr marL="342900" indent="-342900" algn="l">
              <a:spcBef>
                <a:spcPts val="0"/>
              </a:spcBef>
              <a:spcAft>
                <a:spcPts val="600"/>
              </a:spcAft>
              <a:buFont typeface="Arial" panose="020B0604020202020204" pitchFamily="34" charset="0"/>
              <a:buChar char="•"/>
            </a:pPr>
            <a:r>
              <a:rPr lang="en-US" dirty="0" smtClean="0">
                <a:solidFill>
                  <a:schemeClr val="bg1"/>
                </a:solidFill>
              </a:rPr>
              <a:t>Collaborative members work </a:t>
            </a:r>
            <a:r>
              <a:rPr lang="en-US" dirty="0">
                <a:solidFill>
                  <a:schemeClr val="bg1"/>
                </a:solidFill>
              </a:rPr>
              <a:t>in their own way to achieve </a:t>
            </a:r>
            <a:r>
              <a:rPr lang="en-US" dirty="0" smtClean="0">
                <a:solidFill>
                  <a:schemeClr val="bg1"/>
                </a:solidFill>
              </a:rPr>
              <a:t>improvements</a:t>
            </a:r>
            <a:endParaRPr lang="en-US" dirty="0">
              <a:solidFill>
                <a:schemeClr val="bg1"/>
              </a:solidFill>
            </a:endParaRPr>
          </a:p>
          <a:p>
            <a:pPr marL="800100" lvl="1" indent="-342900" algn="l">
              <a:spcBef>
                <a:spcPts val="0"/>
              </a:spcBef>
              <a:spcAft>
                <a:spcPts val="600"/>
              </a:spcAft>
              <a:buFont typeface="Arial" panose="020B0604020202020204" pitchFamily="34" charset="0"/>
              <a:buChar char="•"/>
            </a:pPr>
            <a:r>
              <a:rPr lang="en-US" sz="2400" dirty="0">
                <a:solidFill>
                  <a:schemeClr val="bg1"/>
                </a:solidFill>
              </a:rPr>
              <a:t>Saves the region millions in healthcare costs via avoidable hospital ED visits </a:t>
            </a:r>
          </a:p>
          <a:p>
            <a:pPr marL="800100" lvl="1" indent="-342900" algn="l">
              <a:spcBef>
                <a:spcPts val="0"/>
              </a:spcBef>
              <a:spcAft>
                <a:spcPts val="600"/>
              </a:spcAft>
              <a:buFont typeface="Arial" panose="020B0604020202020204" pitchFamily="34" charset="0"/>
              <a:buChar char="•"/>
            </a:pPr>
            <a:r>
              <a:rPr lang="en-US" sz="2400" dirty="0">
                <a:solidFill>
                  <a:schemeClr val="bg1"/>
                </a:solidFill>
              </a:rPr>
              <a:t>Improves individuals’ quality of life, work productivity, civic engagement</a:t>
            </a:r>
          </a:p>
          <a:p>
            <a:pPr marL="342900" indent="-342900" algn="l">
              <a:spcBef>
                <a:spcPts val="0"/>
              </a:spcBef>
              <a:spcAft>
                <a:spcPts val="600"/>
              </a:spcAft>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10067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Autofit/>
          </a:bodyPr>
          <a:lstStyle/>
          <a:p>
            <a:pPr marL="0" indent="0">
              <a:buNone/>
            </a:pPr>
            <a:r>
              <a:rPr lang="en-US" sz="6000" dirty="0">
                <a:solidFill>
                  <a:schemeClr val="bg1"/>
                </a:solidFill>
              </a:rPr>
              <a:t>Our </a:t>
            </a:r>
            <a:r>
              <a:rPr lang="en-US" sz="6000" dirty="0" smtClean="0">
                <a:solidFill>
                  <a:schemeClr val="bg1"/>
                </a:solidFill>
              </a:rPr>
              <a:t>Initiatives</a:t>
            </a:r>
            <a:endParaRPr lang="en-US" sz="60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1" y="1546412"/>
            <a:ext cx="11103348" cy="12474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2575" indent="-282575" algn="l">
              <a:lnSpc>
                <a:spcPct val="120000"/>
              </a:lnSpc>
              <a:buFont typeface="Arial" panose="020B0604020202020204" pitchFamily="34" charset="0"/>
              <a:buChar char="•"/>
            </a:pPr>
            <a:r>
              <a:rPr lang="en-US" sz="2800" dirty="0" smtClean="0">
                <a:solidFill>
                  <a:schemeClr val="bg1"/>
                </a:solidFill>
              </a:rPr>
              <a:t>Long Island “Healthy Libraries” interactive programming map</a:t>
            </a:r>
          </a:p>
          <a:p>
            <a:pPr marL="282575" indent="-282575" algn="l">
              <a:lnSpc>
                <a:spcPct val="120000"/>
              </a:lnSpc>
              <a:buFont typeface="Arial" panose="020B0604020202020204" pitchFamily="34" charset="0"/>
              <a:buChar char="•"/>
            </a:pPr>
            <a:r>
              <a:rPr lang="en-US" sz="2800" dirty="0" smtClean="0">
                <a:solidFill>
                  <a:schemeClr val="bg1"/>
                </a:solidFill>
              </a:rPr>
              <a:t>Walk with </a:t>
            </a:r>
            <a:r>
              <a:rPr lang="en-US" sz="2800" dirty="0">
                <a:solidFill>
                  <a:schemeClr val="bg1"/>
                </a:solidFill>
              </a:rPr>
              <a:t>a</a:t>
            </a:r>
            <a:r>
              <a:rPr lang="en-US" sz="2800" dirty="0" smtClean="0">
                <a:solidFill>
                  <a:schemeClr val="bg1"/>
                </a:solidFill>
              </a:rPr>
              <a:t> Doc</a:t>
            </a:r>
          </a:p>
          <a:p>
            <a:pPr marL="282575" indent="-282575" algn="l">
              <a:lnSpc>
                <a:spcPct val="120000"/>
              </a:lnSpc>
              <a:buFont typeface="Arial" panose="020B0604020202020204" pitchFamily="34" charset="0"/>
              <a:buChar char="•"/>
            </a:pPr>
            <a:r>
              <a:rPr lang="en-US" sz="2800" dirty="0" smtClean="0">
                <a:solidFill>
                  <a:schemeClr val="bg1"/>
                </a:solidFill>
              </a:rPr>
              <a:t>Are You Ready, Feet?</a:t>
            </a:r>
          </a:p>
          <a:p>
            <a:pPr marL="282575" indent="-282575" algn="l">
              <a:lnSpc>
                <a:spcPct val="120000"/>
              </a:lnSpc>
              <a:buFont typeface="Arial" panose="020B0604020202020204" pitchFamily="34" charset="0"/>
              <a:buChar char="•"/>
            </a:pPr>
            <a:r>
              <a:rPr lang="en-US" sz="2800" dirty="0" smtClean="0">
                <a:solidFill>
                  <a:schemeClr val="bg1"/>
                </a:solidFill>
              </a:rPr>
              <a:t>Cultural Competency and Health Literacy (CCHL)</a:t>
            </a:r>
          </a:p>
          <a:p>
            <a:pPr marL="282575" indent="-282575" algn="l">
              <a:lnSpc>
                <a:spcPct val="120000"/>
              </a:lnSpc>
              <a:buFont typeface="Arial" panose="020B0604020202020204" pitchFamily="34" charset="0"/>
              <a:buChar char="•"/>
            </a:pPr>
            <a:r>
              <a:rPr lang="en-US" sz="2800" dirty="0" smtClean="0">
                <a:solidFill>
                  <a:schemeClr val="bg1"/>
                </a:solidFill>
              </a:rPr>
              <a:t>Networking opportunities</a:t>
            </a:r>
          </a:p>
          <a:p>
            <a:pPr marL="282575" indent="-282575" algn="l">
              <a:lnSpc>
                <a:spcPct val="120000"/>
              </a:lnSpc>
              <a:buFont typeface="Arial" panose="020B0604020202020204" pitchFamily="34" charset="0"/>
              <a:buChar char="•"/>
            </a:pPr>
            <a:r>
              <a:rPr lang="en-US" sz="2800" dirty="0" smtClean="0">
                <a:solidFill>
                  <a:schemeClr val="bg1"/>
                </a:solidFill>
              </a:rPr>
              <a:t>Long Island Community Health Assessment Survey</a:t>
            </a:r>
          </a:p>
          <a:p>
            <a:pPr marL="282575" indent="-282575" algn="l">
              <a:lnSpc>
                <a:spcPct val="120000"/>
              </a:lnSpc>
              <a:buFont typeface="Arial" panose="020B0604020202020204" pitchFamily="34" charset="0"/>
              <a:buChar char="•"/>
            </a:pPr>
            <a:r>
              <a:rPr lang="en-US" sz="2800" dirty="0" smtClean="0">
                <a:solidFill>
                  <a:schemeClr val="bg1"/>
                </a:solidFill>
              </a:rPr>
              <a:t>Data aggregation and analysis </a:t>
            </a:r>
            <a:endParaRPr lang="en-US" sz="2800" dirty="0">
              <a:solidFill>
                <a:schemeClr val="bg1"/>
              </a:solidFill>
            </a:endParaRPr>
          </a:p>
        </p:txBody>
      </p:sp>
    </p:spTree>
    <p:extLst>
      <p:ext uri="{BB962C8B-B14F-4D97-AF65-F5344CB8AC3E}">
        <p14:creationId xmlns:p14="http://schemas.microsoft.com/office/powerpoint/2010/main" val="52332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Autofit/>
          </a:bodyPr>
          <a:lstStyle/>
          <a:p>
            <a:pPr marL="0" indent="0">
              <a:buNone/>
            </a:pPr>
            <a:r>
              <a:rPr lang="en-US" sz="6000" dirty="0" smtClean="0">
                <a:solidFill>
                  <a:schemeClr val="bg1"/>
                </a:solidFill>
              </a:rPr>
              <a:t>Toward Our Future</a:t>
            </a:r>
            <a:endParaRPr lang="en-US" sz="60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0" y="1556466"/>
            <a:ext cx="11641499" cy="47722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2575" indent="-282575" algn="l">
              <a:lnSpc>
                <a:spcPct val="100000"/>
              </a:lnSpc>
              <a:buFont typeface="Arial" panose="020B0604020202020204" pitchFamily="34" charset="0"/>
              <a:buChar char="•"/>
            </a:pPr>
            <a:r>
              <a:rPr lang="en-US" sz="2800" dirty="0" smtClean="0">
                <a:solidFill>
                  <a:schemeClr val="bg1"/>
                </a:solidFill>
              </a:rPr>
              <a:t>A promotional and data resource </a:t>
            </a:r>
            <a:r>
              <a:rPr lang="en-US" sz="2800" dirty="0">
                <a:solidFill>
                  <a:schemeClr val="bg1"/>
                </a:solidFill>
              </a:rPr>
              <a:t>for the dozens of initiatives related to mental health and substance use disorders impacting </a:t>
            </a:r>
            <a:r>
              <a:rPr lang="en-US" sz="2800" dirty="0" smtClean="0">
                <a:solidFill>
                  <a:schemeClr val="bg1"/>
                </a:solidFill>
              </a:rPr>
              <a:t>Long Island </a:t>
            </a:r>
          </a:p>
          <a:p>
            <a:pPr marL="282575" indent="-282575" algn="l">
              <a:lnSpc>
                <a:spcPct val="100000"/>
              </a:lnSpc>
              <a:buFont typeface="Arial" panose="020B0604020202020204" pitchFamily="34" charset="0"/>
              <a:buChar char="•"/>
            </a:pPr>
            <a:r>
              <a:rPr lang="en-US" sz="2800" dirty="0" smtClean="0">
                <a:solidFill>
                  <a:schemeClr val="bg1"/>
                </a:solidFill>
              </a:rPr>
              <a:t>Raising awareness about </a:t>
            </a:r>
            <a:r>
              <a:rPr lang="en-US" sz="2800" dirty="0">
                <a:solidFill>
                  <a:schemeClr val="bg1"/>
                </a:solidFill>
              </a:rPr>
              <a:t>need for self-management of chronic disease through public outreach campaign</a:t>
            </a:r>
          </a:p>
          <a:p>
            <a:pPr marL="282575" indent="-282575" algn="l">
              <a:lnSpc>
                <a:spcPct val="100000"/>
              </a:lnSpc>
              <a:buFont typeface="Arial" panose="020B0604020202020204" pitchFamily="34" charset="0"/>
              <a:buChar char="•"/>
            </a:pPr>
            <a:r>
              <a:rPr lang="en-US" sz="2800" dirty="0">
                <a:solidFill>
                  <a:schemeClr val="bg1"/>
                </a:solidFill>
              </a:rPr>
              <a:t>New York State ranks second among states in medical expenditures attributable to obesity at $11.1 billion – (NYS BRFSS analysis)</a:t>
            </a:r>
          </a:p>
          <a:p>
            <a:pPr marL="282575" indent="-282575" algn="l">
              <a:lnSpc>
                <a:spcPct val="100000"/>
              </a:lnSpc>
              <a:buFont typeface="Arial" panose="020B0604020202020204" pitchFamily="34" charset="0"/>
              <a:buChar char="•"/>
            </a:pPr>
            <a:r>
              <a:rPr lang="en-US" sz="2800" dirty="0" smtClean="0">
                <a:solidFill>
                  <a:schemeClr val="bg1"/>
                </a:solidFill>
              </a:rPr>
              <a:t>Produce thematic data reports – October 2019: Adult Alcohol Abuse</a:t>
            </a:r>
          </a:p>
          <a:p>
            <a:pPr marL="282575" indent="-282575" algn="l">
              <a:lnSpc>
                <a:spcPct val="100000"/>
              </a:lnSpc>
              <a:buFont typeface="Arial" panose="020B0604020202020204" pitchFamily="34" charset="0"/>
              <a:buChar char="•"/>
            </a:pPr>
            <a:r>
              <a:rPr lang="en-US" sz="2800" dirty="0" smtClean="0">
                <a:solidFill>
                  <a:schemeClr val="bg1"/>
                </a:solidFill>
              </a:rPr>
              <a:t>Assessing individuals’ </a:t>
            </a:r>
            <a:r>
              <a:rPr lang="en-US" sz="2800" dirty="0">
                <a:solidFill>
                  <a:schemeClr val="bg1"/>
                </a:solidFill>
              </a:rPr>
              <a:t>and communities’ perceptions about health/social needs and barriers </a:t>
            </a:r>
            <a:r>
              <a:rPr lang="en-US" sz="2800" dirty="0" smtClean="0">
                <a:solidFill>
                  <a:schemeClr val="bg1"/>
                </a:solidFill>
              </a:rPr>
              <a:t>through Community </a:t>
            </a:r>
            <a:r>
              <a:rPr lang="en-US" sz="2800" dirty="0">
                <a:solidFill>
                  <a:schemeClr val="bg1"/>
                </a:solidFill>
              </a:rPr>
              <a:t>Health Assessment Survey</a:t>
            </a:r>
          </a:p>
          <a:p>
            <a:pPr marL="282575" indent="-282575" algn="l">
              <a:lnSpc>
                <a:spcPct val="100000"/>
              </a:lnSpc>
              <a:buFont typeface="Arial" panose="020B0604020202020204" pitchFamily="34" charset="0"/>
              <a:buChar char="•"/>
            </a:pPr>
            <a:endParaRPr lang="en-US" sz="2800" dirty="0">
              <a:solidFill>
                <a:schemeClr val="bg1"/>
              </a:solidFill>
            </a:endParaRPr>
          </a:p>
          <a:p>
            <a:pPr marL="282575" indent="-282575" algn="l">
              <a:lnSpc>
                <a:spcPct val="100000"/>
              </a:lnSpc>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46154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Autofit/>
          </a:bodyPr>
          <a:lstStyle/>
          <a:p>
            <a:pPr marL="0" indent="0">
              <a:buNone/>
            </a:pPr>
            <a:r>
              <a:rPr lang="en-US" sz="6000" dirty="0">
                <a:solidFill>
                  <a:schemeClr val="bg1"/>
                </a:solidFill>
              </a:rPr>
              <a:t>Solutions and Takeaways</a:t>
            </a:r>
            <a:endParaRPr lang="en-US" sz="60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1" y="1556466"/>
            <a:ext cx="5230905" cy="47722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rPr>
              <a:t>Funded by the state’s PHIP, the Long Island Health Collaborative </a:t>
            </a:r>
            <a:r>
              <a:rPr lang="en-US" dirty="0" smtClean="0">
                <a:solidFill>
                  <a:schemeClr val="bg1"/>
                </a:solidFill>
              </a:rPr>
              <a:t>is,</a:t>
            </a:r>
            <a:endParaRPr lang="en-US" sz="2800" dirty="0">
              <a:solidFill>
                <a:schemeClr val="bg1"/>
              </a:solidFill>
            </a:endParaRPr>
          </a:p>
          <a:p>
            <a:pPr marL="342900" indent="-342900" algn="l">
              <a:buFont typeface="Arial" panose="020B0604020202020204" pitchFamily="34" charset="0"/>
              <a:buChar char="•"/>
            </a:pPr>
            <a:r>
              <a:rPr lang="en-US" sz="2800" dirty="0">
                <a:solidFill>
                  <a:schemeClr val="bg1"/>
                </a:solidFill>
              </a:rPr>
              <a:t>a data resource organizer and analyzer</a:t>
            </a:r>
          </a:p>
          <a:p>
            <a:pPr marL="342900" indent="-342900" algn="l">
              <a:buFont typeface="Arial" panose="020B0604020202020204" pitchFamily="34" charset="0"/>
              <a:buChar char="•"/>
            </a:pPr>
            <a:r>
              <a:rPr lang="en-US" sz="2800" dirty="0">
                <a:solidFill>
                  <a:schemeClr val="bg1"/>
                </a:solidFill>
              </a:rPr>
              <a:t>the core of population health coordination</a:t>
            </a:r>
          </a:p>
          <a:p>
            <a:pPr marL="342900" indent="-342900" algn="l">
              <a:buFont typeface="Arial" panose="020B0604020202020204" pitchFamily="34" charset="0"/>
              <a:buChar char="•"/>
            </a:pPr>
            <a:r>
              <a:rPr lang="en-US" sz="2800" dirty="0">
                <a:solidFill>
                  <a:schemeClr val="bg1"/>
                </a:solidFill>
              </a:rPr>
              <a:t>a constituent connector</a:t>
            </a:r>
          </a:p>
        </p:txBody>
      </p:sp>
      <p:sp>
        <p:nvSpPr>
          <p:cNvPr id="10" name="Subtitle 2"/>
          <p:cNvSpPr txBox="1">
            <a:spLocks/>
          </p:cNvSpPr>
          <p:nvPr/>
        </p:nvSpPr>
        <p:spPr>
          <a:xfrm>
            <a:off x="6235514" y="1556466"/>
            <a:ext cx="5230905" cy="47722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solidFill>
                  <a:schemeClr val="bg1"/>
                </a:solidFill>
              </a:rPr>
              <a:t>Through solutions-oriented approaches, we serve to</a:t>
            </a:r>
            <a:endParaRPr lang="en-US" sz="2800" dirty="0">
              <a:solidFill>
                <a:schemeClr val="bg1"/>
              </a:solidFill>
            </a:endParaRPr>
          </a:p>
          <a:p>
            <a:pPr marL="342900" indent="-342900" algn="l">
              <a:buFont typeface="Arial" panose="020B0604020202020204" pitchFamily="34" charset="0"/>
              <a:buChar char="•"/>
            </a:pPr>
            <a:r>
              <a:rPr lang="en-US" sz="2800" dirty="0">
                <a:solidFill>
                  <a:schemeClr val="bg1"/>
                </a:solidFill>
              </a:rPr>
              <a:t>Follow collective impact model</a:t>
            </a:r>
          </a:p>
          <a:p>
            <a:pPr marL="342900" indent="-342900" algn="l">
              <a:buFont typeface="Arial" panose="020B0604020202020204" pitchFamily="34" charset="0"/>
              <a:buChar char="•"/>
            </a:pPr>
            <a:r>
              <a:rPr lang="en-US" sz="2800" dirty="0">
                <a:solidFill>
                  <a:schemeClr val="bg1"/>
                </a:solidFill>
              </a:rPr>
              <a:t>Leverage diverse partners</a:t>
            </a:r>
          </a:p>
          <a:p>
            <a:pPr marL="342900" indent="-342900" algn="l">
              <a:buFont typeface="Arial" panose="020B0604020202020204" pitchFamily="34" charset="0"/>
              <a:buChar char="•"/>
            </a:pPr>
            <a:r>
              <a:rPr lang="en-US" sz="2800" dirty="0">
                <a:solidFill>
                  <a:schemeClr val="bg1"/>
                </a:solidFill>
              </a:rPr>
              <a:t>Foster linkages</a:t>
            </a:r>
          </a:p>
          <a:p>
            <a:pPr marL="342900" indent="-342900" algn="l">
              <a:buFont typeface="Arial" panose="020B0604020202020204" pitchFamily="34" charset="0"/>
              <a:buChar char="•"/>
            </a:pPr>
            <a:r>
              <a:rPr lang="en-US" sz="2800" dirty="0">
                <a:solidFill>
                  <a:schemeClr val="bg1"/>
                </a:solidFill>
              </a:rPr>
              <a:t>Promote VBP concept</a:t>
            </a:r>
          </a:p>
          <a:p>
            <a:pPr marL="342900" indent="-342900" algn="l">
              <a:buFont typeface="Arial" panose="020B0604020202020204" pitchFamily="34" charset="0"/>
              <a:buChar char="•"/>
            </a:pPr>
            <a:r>
              <a:rPr lang="en-US" sz="2800" dirty="0">
                <a:solidFill>
                  <a:schemeClr val="bg1"/>
                </a:solidFill>
              </a:rPr>
              <a:t>Eliminate redundancies</a:t>
            </a:r>
          </a:p>
          <a:p>
            <a:pPr marL="342900" indent="-342900" algn="l">
              <a:buFont typeface="Arial" panose="020B0604020202020204" pitchFamily="34" charset="0"/>
              <a:buChar char="•"/>
            </a:pPr>
            <a:r>
              <a:rPr lang="en-US" sz="2800" dirty="0">
                <a:solidFill>
                  <a:schemeClr val="bg1"/>
                </a:solidFill>
              </a:rPr>
              <a:t>Streamline practices</a:t>
            </a:r>
          </a:p>
          <a:p>
            <a:pPr marL="342900" indent="-342900" algn="l">
              <a:buFont typeface="Arial" panose="020B0604020202020204" pitchFamily="34" charset="0"/>
              <a:buChar char="•"/>
            </a:pPr>
            <a:r>
              <a:rPr lang="en-US" sz="2800" dirty="0" smtClean="0">
                <a:solidFill>
                  <a:schemeClr val="bg1"/>
                </a:solidFill>
              </a:rPr>
              <a:t>Aggregate data</a:t>
            </a:r>
            <a:endParaRPr lang="en-US" sz="2800"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3889" y="4613584"/>
            <a:ext cx="1715179" cy="1715179"/>
          </a:xfrm>
          <a:prstGeom prst="rect">
            <a:avLst/>
          </a:prstGeom>
        </p:spPr>
      </p:pic>
    </p:spTree>
    <p:extLst>
      <p:ext uri="{BB962C8B-B14F-4D97-AF65-F5344CB8AC3E}">
        <p14:creationId xmlns:p14="http://schemas.microsoft.com/office/powerpoint/2010/main" val="811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1479</TotalTime>
  <Words>1243</Words>
  <Application>Microsoft Office PowerPoint</Application>
  <PresentationFormat>Widescreen</PresentationFormat>
  <Paragraphs>211</Paragraphs>
  <Slides>27</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Calibri</vt:lpstr>
      <vt:lpstr>Courier New</vt:lpstr>
      <vt:lpstr>Helvetica</vt:lpstr>
      <vt:lpstr>Arial</vt:lpstr>
      <vt:lpstr>Calvert MT</vt:lpstr>
      <vt:lpstr>ＭＳ Ｐゴシック</vt:lpstr>
      <vt:lpstr>Calibri Light</vt:lpstr>
      <vt:lpstr>Office Theme</vt:lpstr>
      <vt:lpstr>4_Suffolk Care Collaborative</vt:lpstr>
      <vt:lpstr>Suffolk Care Collaborative</vt:lpstr>
      <vt:lpstr>1_Suffolk Care Collaborative</vt:lpstr>
      <vt:lpstr>2_Suffolk Care Collaborative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Occupational &amp; Environmental Medicine of Long Island (OEMLI)  Jacqueline M. Moline, MD, MSc Professor and Chair Occupational Medicine, Epidemiology and Prevention Zucker School of Medicine at Hofstra/Northwell Occupational and Environmental Medicine of Long Island Northwell WTC Clinical Center  </vt:lpstr>
      <vt:lpstr>OEMLI</vt:lpstr>
      <vt:lpstr>Initiatives:</vt:lpstr>
      <vt:lpstr>Keeping Workers Healthy</vt:lpstr>
      <vt:lpstr>How Do We Do It?</vt:lpstr>
      <vt:lpstr>How Do We Do It?</vt:lpstr>
      <vt:lpstr>Scope:</vt:lpstr>
      <vt:lpstr>Locations:</vt:lpstr>
      <vt:lpstr>OEMLI Information</vt:lpstr>
      <vt:lpstr>PowerPoint Presentation</vt:lpstr>
      <vt:lpstr>PowerPoint Presentation</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Cathryn Beeman</cp:lastModifiedBy>
  <cp:revision>190</cp:revision>
  <dcterms:created xsi:type="dcterms:W3CDTF">2018-02-13T19:49:59Z</dcterms:created>
  <dcterms:modified xsi:type="dcterms:W3CDTF">2019-10-18T19:19:42Z</dcterms:modified>
</cp:coreProperties>
</file>